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95" r:id="rId7"/>
    <p:sldId id="296" r:id="rId8"/>
    <p:sldId id="292" r:id="rId9"/>
    <p:sldId id="294" r:id="rId10"/>
    <p:sldId id="286" r:id="rId11"/>
    <p:sldId id="283" r:id="rId12"/>
    <p:sldId id="293" r:id="rId13"/>
    <p:sldId id="287" r:id="rId14"/>
    <p:sldId id="302" r:id="rId15"/>
    <p:sldId id="303" r:id="rId16"/>
    <p:sldId id="304" r:id="rId17"/>
    <p:sldId id="305" r:id="rId18"/>
    <p:sldId id="306" r:id="rId19"/>
    <p:sldId id="301" r:id="rId20"/>
    <p:sldId id="297" r:id="rId21"/>
    <p:sldId id="298" r:id="rId22"/>
    <p:sldId id="299" r:id="rId23"/>
    <p:sldId id="300" r:id="rId24"/>
    <p:sldId id="282" r:id="rId25"/>
    <p:sldId id="289" r:id="rId26"/>
    <p:sldId id="288" r:id="rId27"/>
    <p:sldId id="291" r:id="rId28"/>
    <p:sldId id="290" r:id="rId29"/>
    <p:sldId id="271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C0D27-C97E-4C7D-A85A-524DDB35AFEA}" v="14" dt="2024-11-07T17:44:30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0655" autoAdjust="0"/>
  </p:normalViewPr>
  <p:slideViewPr>
    <p:cSldViewPr snapToGrid="0">
      <p:cViewPr varScale="1">
        <p:scale>
          <a:sx n="75" d="100"/>
          <a:sy n="75" d="100"/>
        </p:scale>
        <p:origin x="600" y="72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e Summerlin" userId="498b392b-0b53-4655-9065-c81996c9c011" providerId="ADAL" clId="{2C0C0D27-C97E-4C7D-A85A-524DDB35AFEA}"/>
    <pc:docChg chg="undo custSel addSld delSld modSld sldOrd modNotesMaster modHandout">
      <pc:chgData name="Lynne Summerlin" userId="498b392b-0b53-4655-9065-c81996c9c011" providerId="ADAL" clId="{2C0C0D27-C97E-4C7D-A85A-524DDB35AFEA}" dt="2024-11-08T13:11:07.713" v="1426" actId="14100"/>
      <pc:docMkLst>
        <pc:docMk/>
      </pc:docMkLst>
      <pc:sldChg chg="addSp delSp modSp mod">
        <pc:chgData name="Lynne Summerlin" userId="498b392b-0b53-4655-9065-c81996c9c011" providerId="ADAL" clId="{2C0C0D27-C97E-4C7D-A85A-524DDB35AFEA}" dt="2024-11-08T13:01:31.575" v="1396" actId="20577"/>
        <pc:sldMkLst>
          <pc:docMk/>
          <pc:sldMk cId="1713219598" sldId="257"/>
        </pc:sldMkLst>
        <pc:spChg chg="mod">
          <ac:chgData name="Lynne Summerlin" userId="498b392b-0b53-4655-9065-c81996c9c011" providerId="ADAL" clId="{2C0C0D27-C97E-4C7D-A85A-524DDB35AFEA}" dt="2024-11-07T16:29:28.441" v="981" actId="14100"/>
          <ac:spMkLst>
            <pc:docMk/>
            <pc:sldMk cId="1713219598" sldId="257"/>
            <ac:spMk id="2" creationId="{1BEF5859-10C9-4588-9727-B9362E26C29D}"/>
          </ac:spMkLst>
        </pc:spChg>
        <pc:spChg chg="del mod">
          <ac:chgData name="Lynne Summerlin" userId="498b392b-0b53-4655-9065-c81996c9c011" providerId="ADAL" clId="{2C0C0D27-C97E-4C7D-A85A-524DDB35AFEA}" dt="2024-11-07T14:38:35.997" v="700" actId="478"/>
          <ac:spMkLst>
            <pc:docMk/>
            <pc:sldMk cId="1713219598" sldId="257"/>
            <ac:spMk id="3" creationId="{5671D7E5-EF66-4BCD-8DAA-E9061157F0BE}"/>
          </ac:spMkLst>
        </pc:spChg>
        <pc:spChg chg="add mod">
          <ac:chgData name="Lynne Summerlin" userId="498b392b-0b53-4655-9065-c81996c9c011" providerId="ADAL" clId="{2C0C0D27-C97E-4C7D-A85A-524DDB35AFEA}" dt="2024-11-08T13:01:31.575" v="1396" actId="20577"/>
          <ac:spMkLst>
            <pc:docMk/>
            <pc:sldMk cId="1713219598" sldId="257"/>
            <ac:spMk id="4" creationId="{211D49D5-F95E-F105-1D1F-8A89D07D86B9}"/>
          </ac:spMkLst>
        </pc:spChg>
        <pc:spChg chg="del">
          <ac:chgData name="Lynne Summerlin" userId="498b392b-0b53-4655-9065-c81996c9c011" providerId="ADAL" clId="{2C0C0D27-C97E-4C7D-A85A-524DDB35AFEA}" dt="2024-11-07T17:49:36.150" v="1296" actId="478"/>
          <ac:spMkLst>
            <pc:docMk/>
            <pc:sldMk cId="1713219598" sldId="257"/>
            <ac:spMk id="5" creationId="{B02A8827-B1A1-2D2F-D6DD-E886B886C43E}"/>
          </ac:spMkLst>
        </pc:spChg>
        <pc:spChg chg="add del mod">
          <ac:chgData name="Lynne Summerlin" userId="498b392b-0b53-4655-9065-c81996c9c011" providerId="ADAL" clId="{2C0C0D27-C97E-4C7D-A85A-524DDB35AFEA}" dt="2024-11-07T14:38:43.760" v="701" actId="478"/>
          <ac:spMkLst>
            <pc:docMk/>
            <pc:sldMk cId="1713219598" sldId="257"/>
            <ac:spMk id="7" creationId="{31C7FBB1-D425-E564-71A0-9C1BCE1DCBBF}"/>
          </ac:spMkLst>
        </pc:spChg>
      </pc:sldChg>
      <pc:sldChg chg="del ord">
        <pc:chgData name="Lynne Summerlin" userId="498b392b-0b53-4655-9065-c81996c9c011" providerId="ADAL" clId="{2C0C0D27-C97E-4C7D-A85A-524DDB35AFEA}" dt="2024-11-07T17:44:07.032" v="1294" actId="2696"/>
        <pc:sldMkLst>
          <pc:docMk/>
          <pc:sldMk cId="3571516367" sldId="258"/>
        </pc:sldMkLst>
      </pc:sldChg>
      <pc:sldChg chg="del">
        <pc:chgData name="Lynne Summerlin" userId="498b392b-0b53-4655-9065-c81996c9c011" providerId="ADAL" clId="{2C0C0D27-C97E-4C7D-A85A-524DDB35AFEA}" dt="2024-11-07T15:01:30.861" v="809" actId="2696"/>
        <pc:sldMkLst>
          <pc:docMk/>
          <pc:sldMk cId="1742861620" sldId="266"/>
        </pc:sldMkLst>
      </pc:sldChg>
      <pc:sldChg chg="addSp delSp modSp mod">
        <pc:chgData name="Lynne Summerlin" userId="498b392b-0b53-4655-9065-c81996c9c011" providerId="ADAL" clId="{2C0C0D27-C97E-4C7D-A85A-524DDB35AFEA}" dt="2024-11-08T13:00:28.793" v="1377" actId="478"/>
        <pc:sldMkLst>
          <pc:docMk/>
          <pc:sldMk cId="1969787568" sldId="271"/>
        </pc:sldMkLst>
        <pc:spChg chg="mod">
          <ac:chgData name="Lynne Summerlin" userId="498b392b-0b53-4655-9065-c81996c9c011" providerId="ADAL" clId="{2C0C0D27-C97E-4C7D-A85A-524DDB35AFEA}" dt="2024-11-04T22:17:20.143" v="33" actId="1076"/>
          <ac:spMkLst>
            <pc:docMk/>
            <pc:sldMk cId="1969787568" sldId="271"/>
            <ac:spMk id="2" creationId="{8BDF1EDE-5423-435C-B149-87AB1BC22B83}"/>
          </ac:spMkLst>
        </pc:spChg>
        <pc:spChg chg="del">
          <ac:chgData name="Lynne Summerlin" userId="498b392b-0b53-4655-9065-c81996c9c011" providerId="ADAL" clId="{2C0C0D27-C97E-4C7D-A85A-524DDB35AFEA}" dt="2024-11-04T22:16:36.143" v="25" actId="478"/>
          <ac:spMkLst>
            <pc:docMk/>
            <pc:sldMk cId="1969787568" sldId="271"/>
            <ac:spMk id="3" creationId="{AF64C29E-DF30-4DC6-AB95-2016F9A703B6}"/>
          </ac:spMkLst>
        </pc:spChg>
        <pc:spChg chg="add del mod">
          <ac:chgData name="Lynne Summerlin" userId="498b392b-0b53-4655-9065-c81996c9c011" providerId="ADAL" clId="{2C0C0D27-C97E-4C7D-A85A-524DDB35AFEA}" dt="2024-11-04T22:16:39.066" v="26" actId="478"/>
          <ac:spMkLst>
            <pc:docMk/>
            <pc:sldMk cId="1969787568" sldId="271"/>
            <ac:spMk id="5" creationId="{CDD2B32F-8B73-1D3C-4EE3-AE8219AF8F31}"/>
          </ac:spMkLst>
        </pc:spChg>
        <pc:spChg chg="del">
          <ac:chgData name="Lynne Summerlin" userId="498b392b-0b53-4655-9065-c81996c9c011" providerId="ADAL" clId="{2C0C0D27-C97E-4C7D-A85A-524DDB35AFEA}" dt="2024-11-08T13:00:28.793" v="1377" actId="478"/>
          <ac:spMkLst>
            <pc:docMk/>
            <pc:sldMk cId="1969787568" sldId="271"/>
            <ac:spMk id="6" creationId="{4C127D99-645F-4FCF-9573-FDFE2A344FA9}"/>
          </ac:spMkLst>
        </pc:spChg>
      </pc:sldChg>
      <pc:sldChg chg="del">
        <pc:chgData name="Lynne Summerlin" userId="498b392b-0b53-4655-9065-c81996c9c011" providerId="ADAL" clId="{2C0C0D27-C97E-4C7D-A85A-524DDB35AFEA}" dt="2024-11-07T15:01:55.712" v="812" actId="2696"/>
        <pc:sldMkLst>
          <pc:docMk/>
          <pc:sldMk cId="608796113" sldId="278"/>
        </pc:sldMkLst>
      </pc:sldChg>
      <pc:sldChg chg="del">
        <pc:chgData name="Lynne Summerlin" userId="498b392b-0b53-4655-9065-c81996c9c011" providerId="ADAL" clId="{2C0C0D27-C97E-4C7D-A85A-524DDB35AFEA}" dt="2024-11-07T15:01:46.988" v="811" actId="2696"/>
        <pc:sldMkLst>
          <pc:docMk/>
          <pc:sldMk cId="2241459136" sldId="279"/>
        </pc:sldMkLst>
      </pc:sldChg>
      <pc:sldChg chg="del">
        <pc:chgData name="Lynne Summerlin" userId="498b392b-0b53-4655-9065-c81996c9c011" providerId="ADAL" clId="{2C0C0D27-C97E-4C7D-A85A-524DDB35AFEA}" dt="2024-11-07T15:01:43.600" v="810" actId="2696"/>
        <pc:sldMkLst>
          <pc:docMk/>
          <pc:sldMk cId="334696707" sldId="280"/>
        </pc:sldMkLst>
      </pc:sldChg>
      <pc:sldChg chg="del ord">
        <pc:chgData name="Lynne Summerlin" userId="498b392b-0b53-4655-9065-c81996c9c011" providerId="ADAL" clId="{2C0C0D27-C97E-4C7D-A85A-524DDB35AFEA}" dt="2024-11-07T16:34:31.574" v="1038" actId="2696"/>
        <pc:sldMkLst>
          <pc:docMk/>
          <pc:sldMk cId="103458723" sldId="281"/>
        </pc:sldMkLst>
      </pc:sldChg>
      <pc:sldChg chg="addSp delSp modSp mod ord">
        <pc:chgData name="Lynne Summerlin" userId="498b392b-0b53-4655-9065-c81996c9c011" providerId="ADAL" clId="{2C0C0D27-C97E-4C7D-A85A-524DDB35AFEA}" dt="2024-11-08T13:00:09.576" v="1372" actId="478"/>
        <pc:sldMkLst>
          <pc:docMk/>
          <pc:sldMk cId="636929804" sldId="282"/>
        </pc:sldMkLst>
        <pc:spChg chg="mod">
          <ac:chgData name="Lynne Summerlin" userId="498b392b-0b53-4655-9065-c81996c9c011" providerId="ADAL" clId="{2C0C0D27-C97E-4C7D-A85A-524DDB35AFEA}" dt="2024-11-07T17:15:20.865" v="1270" actId="1076"/>
          <ac:spMkLst>
            <pc:docMk/>
            <pc:sldMk cId="636929804" sldId="282"/>
            <ac:spMk id="2" creationId="{8B27D9B3-B64F-656A-0D99-161A6C0F518F}"/>
          </ac:spMkLst>
        </pc:spChg>
        <pc:spChg chg="add del mod">
          <ac:chgData name="Lynne Summerlin" userId="498b392b-0b53-4655-9065-c81996c9c011" providerId="ADAL" clId="{2C0C0D27-C97E-4C7D-A85A-524DDB35AFEA}" dt="2024-11-07T16:37:53.090" v="1113" actId="478"/>
          <ac:spMkLst>
            <pc:docMk/>
            <pc:sldMk cId="636929804" sldId="282"/>
            <ac:spMk id="4" creationId="{B10D2080-FD64-7D39-9C60-E5F6E3D56300}"/>
          </ac:spMkLst>
        </pc:spChg>
        <pc:spChg chg="add del mod">
          <ac:chgData name="Lynne Summerlin" userId="498b392b-0b53-4655-9065-c81996c9c011" providerId="ADAL" clId="{2C0C0D27-C97E-4C7D-A85A-524DDB35AFEA}" dt="2024-11-07T16:37:57.124" v="1115" actId="478"/>
          <ac:spMkLst>
            <pc:docMk/>
            <pc:sldMk cId="636929804" sldId="282"/>
            <ac:spMk id="6" creationId="{2BD43765-805D-46B2-365B-A712BC019BBD}"/>
          </ac:spMkLst>
        </pc:spChg>
        <pc:spChg chg="add del mod">
          <ac:chgData name="Lynne Summerlin" userId="498b392b-0b53-4655-9065-c81996c9c011" providerId="ADAL" clId="{2C0C0D27-C97E-4C7D-A85A-524DDB35AFEA}" dt="2024-11-07T16:38:03.202" v="1118" actId="478"/>
          <ac:spMkLst>
            <pc:docMk/>
            <pc:sldMk cId="636929804" sldId="282"/>
            <ac:spMk id="8" creationId="{A3093C26-2435-4078-8353-021DDCDD55CA}"/>
          </ac:spMkLst>
        </pc:spChg>
        <pc:spChg chg="add del mod">
          <ac:chgData name="Lynne Summerlin" userId="498b392b-0b53-4655-9065-c81996c9c011" providerId="ADAL" clId="{2C0C0D27-C97E-4C7D-A85A-524DDB35AFEA}" dt="2024-11-07T16:38:06.276" v="1120" actId="478"/>
          <ac:spMkLst>
            <pc:docMk/>
            <pc:sldMk cId="636929804" sldId="282"/>
            <ac:spMk id="10" creationId="{0439CBB0-0FFE-8DBE-B336-D17B74114B8D}"/>
          </ac:spMkLst>
        </pc:spChg>
        <pc:spChg chg="del">
          <ac:chgData name="Lynne Summerlin" userId="498b392b-0b53-4655-9065-c81996c9c011" providerId="ADAL" clId="{2C0C0D27-C97E-4C7D-A85A-524DDB35AFEA}" dt="2024-11-07T16:37:55.605" v="1114" actId="478"/>
          <ac:spMkLst>
            <pc:docMk/>
            <pc:sldMk cId="636929804" sldId="282"/>
            <ac:spMk id="13" creationId="{7E5B6E40-3A7D-ACF7-AA38-25977D322D81}"/>
          </ac:spMkLst>
        </pc:spChg>
        <pc:spChg chg="del">
          <ac:chgData name="Lynne Summerlin" userId="498b392b-0b53-4655-9065-c81996c9c011" providerId="ADAL" clId="{2C0C0D27-C97E-4C7D-A85A-524DDB35AFEA}" dt="2024-11-07T16:38:05.039" v="1119" actId="478"/>
          <ac:spMkLst>
            <pc:docMk/>
            <pc:sldMk cId="636929804" sldId="282"/>
            <ac:spMk id="14" creationId="{5112969F-EB84-49D5-7100-1FB28870FB30}"/>
          </ac:spMkLst>
        </pc:spChg>
        <pc:spChg chg="del mod">
          <ac:chgData name="Lynne Summerlin" userId="498b392b-0b53-4655-9065-c81996c9c011" providerId="ADAL" clId="{2C0C0D27-C97E-4C7D-A85A-524DDB35AFEA}" dt="2024-11-07T16:38:00.350" v="1117" actId="478"/>
          <ac:spMkLst>
            <pc:docMk/>
            <pc:sldMk cId="636929804" sldId="282"/>
            <ac:spMk id="15" creationId="{A536BD54-EFA1-25A2-9F04-4F22C36E2A5D}"/>
          </ac:spMkLst>
        </pc:spChg>
        <pc:spChg chg="del">
          <ac:chgData name="Lynne Summerlin" userId="498b392b-0b53-4655-9065-c81996c9c011" providerId="ADAL" clId="{2C0C0D27-C97E-4C7D-A85A-524DDB35AFEA}" dt="2024-11-07T16:37:49.781" v="1112" actId="478"/>
          <ac:spMkLst>
            <pc:docMk/>
            <pc:sldMk cId="636929804" sldId="282"/>
            <ac:spMk id="36" creationId="{E71298F0-74F1-FECA-0F02-495F9A2EBA7B}"/>
          </ac:spMkLst>
        </pc:spChg>
        <pc:spChg chg="del">
          <ac:chgData name="Lynne Summerlin" userId="498b392b-0b53-4655-9065-c81996c9c011" providerId="ADAL" clId="{2C0C0D27-C97E-4C7D-A85A-524DDB35AFEA}" dt="2024-11-08T13:00:09.576" v="1372" actId="478"/>
          <ac:spMkLst>
            <pc:docMk/>
            <pc:sldMk cId="636929804" sldId="282"/>
            <ac:spMk id="68" creationId="{AA0ACADD-CC4E-851C-DA07-C22DB97FA23E}"/>
          </ac:spMkLst>
        </pc:spChg>
        <pc:picChg chg="add del mod">
          <ac:chgData name="Lynne Summerlin" userId="498b392b-0b53-4655-9065-c81996c9c011" providerId="ADAL" clId="{2C0C0D27-C97E-4C7D-A85A-524DDB35AFEA}" dt="2024-11-07T17:15:26.763" v="1271" actId="478"/>
          <ac:picMkLst>
            <pc:docMk/>
            <pc:sldMk cId="636929804" sldId="282"/>
            <ac:picMk id="12" creationId="{4002F011-13D5-2023-C2CE-F5AD21BC06D7}"/>
          </ac:picMkLst>
        </pc:picChg>
        <pc:picChg chg="add mod">
          <ac:chgData name="Lynne Summerlin" userId="498b392b-0b53-4655-9065-c81996c9c011" providerId="ADAL" clId="{2C0C0D27-C97E-4C7D-A85A-524DDB35AFEA}" dt="2024-11-07T17:16:33.035" v="1276" actId="1076"/>
          <ac:picMkLst>
            <pc:docMk/>
            <pc:sldMk cId="636929804" sldId="282"/>
            <ac:picMk id="17" creationId="{0D7E1A34-1F3B-C4C2-76EE-8825E01EEE42}"/>
          </ac:picMkLst>
        </pc:picChg>
      </pc:sldChg>
      <pc:sldChg chg="delSp modSp mod ord">
        <pc:chgData name="Lynne Summerlin" userId="498b392b-0b53-4655-9065-c81996c9c011" providerId="ADAL" clId="{2C0C0D27-C97E-4C7D-A85A-524DDB35AFEA}" dt="2024-11-07T16:33:21.138" v="1034" actId="6549"/>
        <pc:sldMkLst>
          <pc:docMk/>
          <pc:sldMk cId="1658164610" sldId="283"/>
        </pc:sldMkLst>
        <pc:spChg chg="mod">
          <ac:chgData name="Lynne Summerlin" userId="498b392b-0b53-4655-9065-c81996c9c011" providerId="ADAL" clId="{2C0C0D27-C97E-4C7D-A85A-524DDB35AFEA}" dt="2024-11-07T16:33:04.872" v="1031" actId="1076"/>
          <ac:spMkLst>
            <pc:docMk/>
            <pc:sldMk cId="1658164610" sldId="283"/>
            <ac:spMk id="3" creationId="{4321055C-5E33-5D21-2A6E-21827FA88ED3}"/>
          </ac:spMkLst>
        </pc:spChg>
        <pc:spChg chg="del">
          <ac:chgData name="Lynne Summerlin" userId="498b392b-0b53-4655-9065-c81996c9c011" providerId="ADAL" clId="{2C0C0D27-C97E-4C7D-A85A-524DDB35AFEA}" dt="2024-11-07T13:33:35.595" v="616" actId="478"/>
          <ac:spMkLst>
            <pc:docMk/>
            <pc:sldMk cId="1658164610" sldId="283"/>
            <ac:spMk id="5" creationId="{E74B0ADB-527F-A58C-9372-D8502ED6F918}"/>
          </ac:spMkLst>
        </pc:spChg>
        <pc:spChg chg="del mod">
          <ac:chgData name="Lynne Summerlin" userId="498b392b-0b53-4655-9065-c81996c9c011" providerId="ADAL" clId="{2C0C0D27-C97E-4C7D-A85A-524DDB35AFEA}" dt="2024-11-07T13:10:36.467" v="201" actId="478"/>
          <ac:spMkLst>
            <pc:docMk/>
            <pc:sldMk cId="1658164610" sldId="283"/>
            <ac:spMk id="6" creationId="{B587B122-1579-FDB8-443B-F05E622163C3}"/>
          </ac:spMkLst>
        </pc:spChg>
        <pc:graphicFrameChg chg="modGraphic">
          <ac:chgData name="Lynne Summerlin" userId="498b392b-0b53-4655-9065-c81996c9c011" providerId="ADAL" clId="{2C0C0D27-C97E-4C7D-A85A-524DDB35AFEA}" dt="2024-11-07T16:33:21.138" v="1034" actId="6549"/>
          <ac:graphicFrameMkLst>
            <pc:docMk/>
            <pc:sldMk cId="1658164610" sldId="283"/>
            <ac:graphicFrameMk id="10" creationId="{98ED67AF-B48B-F5F8-E2FD-1C98C42C4D54}"/>
          </ac:graphicFrameMkLst>
        </pc:graphicFrameChg>
      </pc:sldChg>
      <pc:sldChg chg="del">
        <pc:chgData name="Lynne Summerlin" userId="498b392b-0b53-4655-9065-c81996c9c011" providerId="ADAL" clId="{2C0C0D27-C97E-4C7D-A85A-524DDB35AFEA}" dt="2024-11-07T16:34:26.810" v="1037" actId="2696"/>
        <pc:sldMkLst>
          <pc:docMk/>
          <pc:sldMk cId="2403577982" sldId="284"/>
        </pc:sldMkLst>
      </pc:sldChg>
      <pc:sldChg chg="modSp del mod">
        <pc:chgData name="Lynne Summerlin" userId="498b392b-0b53-4655-9065-c81996c9c011" providerId="ADAL" clId="{2C0C0D27-C97E-4C7D-A85A-524DDB35AFEA}" dt="2024-11-07T15:01:18.244" v="808" actId="2696"/>
        <pc:sldMkLst>
          <pc:docMk/>
          <pc:sldMk cId="2791821786" sldId="285"/>
        </pc:sldMkLst>
        <pc:spChg chg="mod">
          <ac:chgData name="Lynne Summerlin" userId="498b392b-0b53-4655-9065-c81996c9c011" providerId="ADAL" clId="{2C0C0D27-C97E-4C7D-A85A-524DDB35AFEA}" dt="2024-11-04T22:18:44.827" v="55" actId="255"/>
          <ac:spMkLst>
            <pc:docMk/>
            <pc:sldMk cId="2791821786" sldId="285"/>
            <ac:spMk id="8" creationId="{3E5FEE2D-79E5-4C1D-8BF7-EE619CA7039A}"/>
          </ac:spMkLst>
        </pc:spChg>
        <pc:graphicFrameChg chg="modGraphic">
          <ac:chgData name="Lynne Summerlin" userId="498b392b-0b53-4655-9065-c81996c9c011" providerId="ADAL" clId="{2C0C0D27-C97E-4C7D-A85A-524DDB35AFEA}" dt="2024-11-04T22:19:17.060" v="85" actId="20577"/>
          <ac:graphicFrameMkLst>
            <pc:docMk/>
            <pc:sldMk cId="2791821786" sldId="285"/>
            <ac:graphicFrameMk id="13" creationId="{4A94C7BE-6E60-66F0-EFD4-2F452B0D743A}"/>
          </ac:graphicFrameMkLst>
        </pc:graphicFrameChg>
      </pc:sldChg>
      <pc:sldChg chg="addSp delSp modSp add mod ord">
        <pc:chgData name="Lynne Summerlin" userId="498b392b-0b53-4655-9065-c81996c9c011" providerId="ADAL" clId="{2C0C0D27-C97E-4C7D-A85A-524DDB35AFEA}" dt="2024-11-07T16:29:49.327" v="983"/>
        <pc:sldMkLst>
          <pc:docMk/>
          <pc:sldMk cId="345180841" sldId="286"/>
        </pc:sldMkLst>
        <pc:spChg chg="del">
          <ac:chgData name="Lynne Summerlin" userId="498b392b-0b53-4655-9065-c81996c9c011" providerId="ADAL" clId="{2C0C0D27-C97E-4C7D-A85A-524DDB35AFEA}" dt="2024-11-06T15:38:53.169" v="87" actId="478"/>
          <ac:spMkLst>
            <pc:docMk/>
            <pc:sldMk cId="345180841" sldId="286"/>
            <ac:spMk id="2" creationId="{65BE11C6-69A9-61F6-4D4A-62C31FDC2FA7}"/>
          </ac:spMkLst>
        </pc:spChg>
        <pc:spChg chg="del">
          <ac:chgData name="Lynne Summerlin" userId="498b392b-0b53-4655-9065-c81996c9c011" providerId="ADAL" clId="{2C0C0D27-C97E-4C7D-A85A-524DDB35AFEA}" dt="2024-11-06T15:39:01.408" v="89" actId="478"/>
          <ac:spMkLst>
            <pc:docMk/>
            <pc:sldMk cId="345180841" sldId="286"/>
            <ac:spMk id="3" creationId="{888C05E0-4499-4BB6-9DD6-2E4000EEAABC}"/>
          </ac:spMkLst>
        </pc:spChg>
        <pc:spChg chg="add del mod">
          <ac:chgData name="Lynne Summerlin" userId="498b392b-0b53-4655-9065-c81996c9c011" providerId="ADAL" clId="{2C0C0D27-C97E-4C7D-A85A-524DDB35AFEA}" dt="2024-11-06T15:38:58.374" v="88" actId="478"/>
          <ac:spMkLst>
            <pc:docMk/>
            <pc:sldMk cId="345180841" sldId="286"/>
            <ac:spMk id="5" creationId="{B14DEA68-3F85-4AD3-401E-A492D7943036}"/>
          </ac:spMkLst>
        </pc:spChg>
        <pc:spChg chg="add del mod">
          <ac:chgData name="Lynne Summerlin" userId="498b392b-0b53-4655-9065-c81996c9c011" providerId="ADAL" clId="{2C0C0D27-C97E-4C7D-A85A-524DDB35AFEA}" dt="2024-11-06T15:39:03.974" v="90" actId="478"/>
          <ac:spMkLst>
            <pc:docMk/>
            <pc:sldMk cId="345180841" sldId="286"/>
            <ac:spMk id="7" creationId="{B5F41E55-915C-73B8-794F-08F7FFB60F29}"/>
          </ac:spMkLst>
        </pc:spChg>
        <pc:spChg chg="del">
          <ac:chgData name="Lynne Summerlin" userId="498b392b-0b53-4655-9065-c81996c9c011" providerId="ADAL" clId="{2C0C0D27-C97E-4C7D-A85A-524DDB35AFEA}" dt="2024-11-07T13:33:41.454" v="617" actId="478"/>
          <ac:spMkLst>
            <pc:docMk/>
            <pc:sldMk cId="345180841" sldId="286"/>
            <ac:spMk id="14" creationId="{B5A3CF16-DEC1-8C0C-2479-D1317D7C9D08}"/>
          </ac:spMkLst>
        </pc:spChg>
        <pc:picChg chg="add">
          <ac:chgData name="Lynne Summerlin" userId="498b392b-0b53-4655-9065-c81996c9c011" providerId="ADAL" clId="{2C0C0D27-C97E-4C7D-A85A-524DDB35AFEA}" dt="2024-11-06T15:39:05.825" v="91" actId="22"/>
          <ac:picMkLst>
            <pc:docMk/>
            <pc:sldMk cId="345180841" sldId="286"/>
            <ac:picMk id="9" creationId="{6DD58908-8C68-67E1-D08A-0F5784565AC9}"/>
          </ac:picMkLst>
        </pc:picChg>
      </pc:sldChg>
      <pc:sldChg chg="addSp delSp modSp add mod ord">
        <pc:chgData name="Lynne Summerlin" userId="498b392b-0b53-4655-9065-c81996c9c011" providerId="ADAL" clId="{2C0C0D27-C97E-4C7D-A85A-524DDB35AFEA}" dt="2024-11-08T13:01:22.666" v="1391" actId="20577"/>
        <pc:sldMkLst>
          <pc:docMk/>
          <pc:sldMk cId="4275364261" sldId="287"/>
        </pc:sldMkLst>
        <pc:spChg chg="add mod">
          <ac:chgData name="Lynne Summerlin" userId="498b392b-0b53-4655-9065-c81996c9c011" providerId="ADAL" clId="{2C0C0D27-C97E-4C7D-A85A-524DDB35AFEA}" dt="2024-11-08T13:01:22.666" v="1391" actId="20577"/>
          <ac:spMkLst>
            <pc:docMk/>
            <pc:sldMk cId="4275364261" sldId="287"/>
            <ac:spMk id="4" creationId="{7AA6B000-2613-D3DD-A4D2-AAAE31CD0B6E}"/>
          </ac:spMkLst>
        </pc:spChg>
        <pc:spChg chg="del">
          <ac:chgData name="Lynne Summerlin" userId="498b392b-0b53-4655-9065-c81996c9c011" providerId="ADAL" clId="{2C0C0D27-C97E-4C7D-A85A-524DDB35AFEA}" dt="2024-11-08T12:59:49.964" v="1369" actId="478"/>
          <ac:spMkLst>
            <pc:docMk/>
            <pc:sldMk cId="4275364261" sldId="287"/>
            <ac:spMk id="14" creationId="{AE6F783C-0C26-86BC-19EE-0F1C3AFF5A7D}"/>
          </ac:spMkLst>
        </pc:spChg>
        <pc:picChg chg="add del mod">
          <ac:chgData name="Lynne Summerlin" userId="498b392b-0b53-4655-9065-c81996c9c011" providerId="ADAL" clId="{2C0C0D27-C97E-4C7D-A85A-524DDB35AFEA}" dt="2024-11-08T12:57:25.503" v="1364" actId="478"/>
          <ac:picMkLst>
            <pc:docMk/>
            <pc:sldMk cId="4275364261" sldId="287"/>
            <ac:picMk id="3" creationId="{CAC7A6B5-ED1B-9DC0-14F8-49D221D2E2FA}"/>
          </ac:picMkLst>
        </pc:picChg>
        <pc:picChg chg="add mod">
          <ac:chgData name="Lynne Summerlin" userId="498b392b-0b53-4655-9065-c81996c9c011" providerId="ADAL" clId="{2C0C0D27-C97E-4C7D-A85A-524DDB35AFEA}" dt="2024-11-08T12:59:40.633" v="1367" actId="1076"/>
          <ac:picMkLst>
            <pc:docMk/>
            <pc:sldMk cId="4275364261" sldId="287"/>
            <ac:picMk id="5" creationId="{ACD08A2E-DC91-011D-A4D7-C32FF5BF3034}"/>
          </ac:picMkLst>
        </pc:picChg>
        <pc:picChg chg="del">
          <ac:chgData name="Lynne Summerlin" userId="498b392b-0b53-4655-9065-c81996c9c011" providerId="ADAL" clId="{2C0C0D27-C97E-4C7D-A85A-524DDB35AFEA}" dt="2024-11-06T15:43:37.798" v="93" actId="478"/>
          <ac:picMkLst>
            <pc:docMk/>
            <pc:sldMk cId="4275364261" sldId="287"/>
            <ac:picMk id="9" creationId="{CDE3A71B-54AD-8785-0515-8ED928493A9F}"/>
          </ac:picMkLst>
        </pc:picChg>
      </pc:sldChg>
      <pc:sldChg chg="addSp delSp add mod ord">
        <pc:chgData name="Lynne Summerlin" userId="498b392b-0b53-4655-9065-c81996c9c011" providerId="ADAL" clId="{2C0C0D27-C97E-4C7D-A85A-524DDB35AFEA}" dt="2024-11-08T13:00:17.873" v="1374" actId="478"/>
        <pc:sldMkLst>
          <pc:docMk/>
          <pc:sldMk cId="75921168" sldId="288"/>
        </pc:sldMkLst>
        <pc:spChg chg="del">
          <ac:chgData name="Lynne Summerlin" userId="498b392b-0b53-4655-9065-c81996c9c011" providerId="ADAL" clId="{2C0C0D27-C97E-4C7D-A85A-524DDB35AFEA}" dt="2024-11-06T16:08:43.858" v="139" actId="478"/>
          <ac:spMkLst>
            <pc:docMk/>
            <pc:sldMk cId="75921168" sldId="288"/>
            <ac:spMk id="4" creationId="{7C2507C5-D547-8AEB-E25F-CA321C471891}"/>
          </ac:spMkLst>
        </pc:spChg>
        <pc:spChg chg="del">
          <ac:chgData name="Lynne Summerlin" userId="498b392b-0b53-4655-9065-c81996c9c011" providerId="ADAL" clId="{2C0C0D27-C97E-4C7D-A85A-524DDB35AFEA}" dt="2024-11-08T13:00:17.873" v="1374" actId="478"/>
          <ac:spMkLst>
            <pc:docMk/>
            <pc:sldMk cId="75921168" sldId="288"/>
            <ac:spMk id="14" creationId="{24900E2A-87EB-2439-E8DF-B53D48F690D2}"/>
          </ac:spMkLst>
        </pc:spChg>
        <pc:picChg chg="del">
          <ac:chgData name="Lynne Summerlin" userId="498b392b-0b53-4655-9065-c81996c9c011" providerId="ADAL" clId="{2C0C0D27-C97E-4C7D-A85A-524DDB35AFEA}" dt="2024-11-06T16:06:56.097" v="132" actId="478"/>
          <ac:picMkLst>
            <pc:docMk/>
            <pc:sldMk cId="75921168" sldId="288"/>
            <ac:picMk id="3" creationId="{C170EAC2-C55D-5B6B-B8FB-1DC3F97234C0}"/>
          </ac:picMkLst>
        </pc:picChg>
        <pc:picChg chg="add">
          <ac:chgData name="Lynne Summerlin" userId="498b392b-0b53-4655-9065-c81996c9c011" providerId="ADAL" clId="{2C0C0D27-C97E-4C7D-A85A-524DDB35AFEA}" dt="2024-11-06T16:08:48.928" v="140" actId="22"/>
          <ac:picMkLst>
            <pc:docMk/>
            <pc:sldMk cId="75921168" sldId="288"/>
            <ac:picMk id="5" creationId="{672B6503-FD27-0081-9211-DCAEF894C6CA}"/>
          </ac:picMkLst>
        </pc:picChg>
      </pc:sldChg>
      <pc:sldChg chg="addSp delSp modSp add mod ord">
        <pc:chgData name="Lynne Summerlin" userId="498b392b-0b53-4655-9065-c81996c9c011" providerId="ADAL" clId="{2C0C0D27-C97E-4C7D-A85A-524DDB35AFEA}" dt="2024-11-08T13:00:13.929" v="1373" actId="478"/>
        <pc:sldMkLst>
          <pc:docMk/>
          <pc:sldMk cId="3764502754" sldId="289"/>
        </pc:sldMkLst>
        <pc:spChg chg="del">
          <ac:chgData name="Lynne Summerlin" userId="498b392b-0b53-4655-9065-c81996c9c011" providerId="ADAL" clId="{2C0C0D27-C97E-4C7D-A85A-524DDB35AFEA}" dt="2024-11-06T16:07:24.514" v="137" actId="478"/>
          <ac:spMkLst>
            <pc:docMk/>
            <pc:sldMk cId="3764502754" sldId="289"/>
            <ac:spMk id="4" creationId="{E8A35404-E1A4-0242-76F0-837AA2C64C36}"/>
          </ac:spMkLst>
        </pc:spChg>
        <pc:spChg chg="del">
          <ac:chgData name="Lynne Summerlin" userId="498b392b-0b53-4655-9065-c81996c9c011" providerId="ADAL" clId="{2C0C0D27-C97E-4C7D-A85A-524DDB35AFEA}" dt="2024-11-08T13:00:13.929" v="1373" actId="478"/>
          <ac:spMkLst>
            <pc:docMk/>
            <pc:sldMk cId="3764502754" sldId="289"/>
            <ac:spMk id="14" creationId="{4A7C41C7-3EBB-321F-6BCD-C3BE0EE41455}"/>
          </ac:spMkLst>
        </pc:spChg>
        <pc:picChg chg="del">
          <ac:chgData name="Lynne Summerlin" userId="498b392b-0b53-4655-9065-c81996c9c011" providerId="ADAL" clId="{2C0C0D27-C97E-4C7D-A85A-524DDB35AFEA}" dt="2024-11-06T16:07:01.791" v="134" actId="478"/>
          <ac:picMkLst>
            <pc:docMk/>
            <pc:sldMk cId="3764502754" sldId="289"/>
            <ac:picMk id="3" creationId="{97BE0E42-05C0-3C56-F9F5-96EA56926BEF}"/>
          </ac:picMkLst>
        </pc:picChg>
        <pc:picChg chg="add mod">
          <ac:chgData name="Lynne Summerlin" userId="498b392b-0b53-4655-9065-c81996c9c011" providerId="ADAL" clId="{2C0C0D27-C97E-4C7D-A85A-524DDB35AFEA}" dt="2024-11-06T16:07:30.172" v="138" actId="14100"/>
          <ac:picMkLst>
            <pc:docMk/>
            <pc:sldMk cId="3764502754" sldId="289"/>
            <ac:picMk id="5" creationId="{942A9A3F-D921-6032-2498-B2077AF04CDB}"/>
          </ac:picMkLst>
        </pc:picChg>
      </pc:sldChg>
      <pc:sldChg chg="addSp delSp add mod ord">
        <pc:chgData name="Lynne Summerlin" userId="498b392b-0b53-4655-9065-c81996c9c011" providerId="ADAL" clId="{2C0C0D27-C97E-4C7D-A85A-524DDB35AFEA}" dt="2024-11-08T13:00:24.896" v="1376" actId="478"/>
        <pc:sldMkLst>
          <pc:docMk/>
          <pc:sldMk cId="3265619734" sldId="290"/>
        </pc:sldMkLst>
        <pc:spChg chg="del">
          <ac:chgData name="Lynne Summerlin" userId="498b392b-0b53-4655-9065-c81996c9c011" providerId="ADAL" clId="{2C0C0D27-C97E-4C7D-A85A-524DDB35AFEA}" dt="2024-11-08T13:00:24.896" v="1376" actId="478"/>
          <ac:spMkLst>
            <pc:docMk/>
            <pc:sldMk cId="3265619734" sldId="290"/>
            <ac:spMk id="14" creationId="{21A60C33-93A0-326C-174D-9FD4E64BDEB4}"/>
          </ac:spMkLst>
        </pc:spChg>
        <pc:picChg chg="add">
          <ac:chgData name="Lynne Summerlin" userId="498b392b-0b53-4655-9065-c81996c9c011" providerId="ADAL" clId="{2C0C0D27-C97E-4C7D-A85A-524DDB35AFEA}" dt="2024-11-06T16:12:38.356" v="150" actId="22"/>
          <ac:picMkLst>
            <pc:docMk/>
            <pc:sldMk cId="3265619734" sldId="290"/>
            <ac:picMk id="3" creationId="{49CEF91F-998C-57E9-0975-ADC093158096}"/>
          </ac:picMkLst>
        </pc:picChg>
        <pc:picChg chg="del">
          <ac:chgData name="Lynne Summerlin" userId="498b392b-0b53-4655-9065-c81996c9c011" providerId="ADAL" clId="{2C0C0D27-C97E-4C7D-A85A-524DDB35AFEA}" dt="2024-11-06T16:12:26.356" v="149" actId="478"/>
          <ac:picMkLst>
            <pc:docMk/>
            <pc:sldMk cId="3265619734" sldId="290"/>
            <ac:picMk id="5" creationId="{5B1F33D1-D4D3-2EE5-5F79-051D15879BA6}"/>
          </ac:picMkLst>
        </pc:picChg>
      </pc:sldChg>
      <pc:sldChg chg="addSp delSp add mod ord">
        <pc:chgData name="Lynne Summerlin" userId="498b392b-0b53-4655-9065-c81996c9c011" providerId="ADAL" clId="{2C0C0D27-C97E-4C7D-A85A-524DDB35AFEA}" dt="2024-11-08T13:00:21.362" v="1375" actId="478"/>
        <pc:sldMkLst>
          <pc:docMk/>
          <pc:sldMk cId="195205635" sldId="291"/>
        </pc:sldMkLst>
        <pc:spChg chg="del">
          <ac:chgData name="Lynne Summerlin" userId="498b392b-0b53-4655-9065-c81996c9c011" providerId="ADAL" clId="{2C0C0D27-C97E-4C7D-A85A-524DDB35AFEA}" dt="2024-11-08T13:00:21.362" v="1375" actId="478"/>
          <ac:spMkLst>
            <pc:docMk/>
            <pc:sldMk cId="195205635" sldId="291"/>
            <ac:spMk id="14" creationId="{DC234D21-16DF-9C5A-845C-7E716A8BEEA9}"/>
          </ac:spMkLst>
        </pc:spChg>
        <pc:picChg chg="add">
          <ac:chgData name="Lynne Summerlin" userId="498b392b-0b53-4655-9065-c81996c9c011" providerId="ADAL" clId="{2C0C0D27-C97E-4C7D-A85A-524DDB35AFEA}" dt="2024-11-06T16:11:18.795" v="146" actId="22"/>
          <ac:picMkLst>
            <pc:docMk/>
            <pc:sldMk cId="195205635" sldId="291"/>
            <ac:picMk id="3" creationId="{F676DE24-3E50-9A41-F619-51455C0CE72C}"/>
          </ac:picMkLst>
        </pc:picChg>
        <pc:picChg chg="del">
          <ac:chgData name="Lynne Summerlin" userId="498b392b-0b53-4655-9065-c81996c9c011" providerId="ADAL" clId="{2C0C0D27-C97E-4C7D-A85A-524DDB35AFEA}" dt="2024-11-06T16:11:12.021" v="145" actId="478"/>
          <ac:picMkLst>
            <pc:docMk/>
            <pc:sldMk cId="195205635" sldId="291"/>
            <ac:picMk id="5" creationId="{18F12DF1-0E4E-4D97-BB3C-2B41A9B24D6E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8T13:00:46.352" v="1380" actId="478"/>
        <pc:sldMkLst>
          <pc:docMk/>
          <pc:sldMk cId="2116036711" sldId="292"/>
        </pc:sldMkLst>
        <pc:spChg chg="del">
          <ac:chgData name="Lynne Summerlin" userId="498b392b-0b53-4655-9065-c81996c9c011" providerId="ADAL" clId="{2C0C0D27-C97E-4C7D-A85A-524DDB35AFEA}" dt="2024-11-06T20:52:01.101" v="170" actId="478"/>
          <ac:spMkLst>
            <pc:docMk/>
            <pc:sldMk cId="2116036711" sldId="292"/>
            <ac:spMk id="2" creationId="{0A3BEC0E-CF7E-5F6C-6AC5-BE58C297D7C2}"/>
          </ac:spMkLst>
        </pc:spChg>
        <pc:spChg chg="del">
          <ac:chgData name="Lynne Summerlin" userId="498b392b-0b53-4655-9065-c81996c9c011" providerId="ADAL" clId="{2C0C0D27-C97E-4C7D-A85A-524DDB35AFEA}" dt="2024-11-06T20:52:07.488" v="172" actId="478"/>
          <ac:spMkLst>
            <pc:docMk/>
            <pc:sldMk cId="2116036711" sldId="292"/>
            <ac:spMk id="3" creationId="{C378E4DE-E223-A3CF-9F8E-1AECBAF6B8E0}"/>
          </ac:spMkLst>
        </pc:spChg>
        <pc:spChg chg="add del mod">
          <ac:chgData name="Lynne Summerlin" userId="498b392b-0b53-4655-9065-c81996c9c011" providerId="ADAL" clId="{2C0C0D27-C97E-4C7D-A85A-524DDB35AFEA}" dt="2024-11-06T20:52:04.831" v="171" actId="478"/>
          <ac:spMkLst>
            <pc:docMk/>
            <pc:sldMk cId="2116036711" sldId="292"/>
            <ac:spMk id="5" creationId="{C2216909-5148-05A9-C83B-921BF9E826A9}"/>
          </ac:spMkLst>
        </pc:spChg>
        <pc:spChg chg="add del mod">
          <ac:chgData name="Lynne Summerlin" userId="498b392b-0b53-4655-9065-c81996c9c011" providerId="ADAL" clId="{2C0C0D27-C97E-4C7D-A85A-524DDB35AFEA}" dt="2024-11-06T20:52:10.731" v="173" actId="478"/>
          <ac:spMkLst>
            <pc:docMk/>
            <pc:sldMk cId="2116036711" sldId="292"/>
            <ac:spMk id="7" creationId="{4226AC94-43A6-8B80-60BE-C7CBF383D1A2}"/>
          </ac:spMkLst>
        </pc:spChg>
        <pc:spChg chg="del mod">
          <ac:chgData name="Lynne Summerlin" userId="498b392b-0b53-4655-9065-c81996c9c011" providerId="ADAL" clId="{2C0C0D27-C97E-4C7D-A85A-524DDB35AFEA}" dt="2024-11-08T13:00:46.352" v="1380" actId="478"/>
          <ac:spMkLst>
            <pc:docMk/>
            <pc:sldMk cId="2116036711" sldId="292"/>
            <ac:spMk id="14" creationId="{76C5F0EF-0C60-3F30-647E-B716EB43020F}"/>
          </ac:spMkLst>
        </pc:spChg>
        <pc:picChg chg="add mod">
          <ac:chgData name="Lynne Summerlin" userId="498b392b-0b53-4655-9065-c81996c9c011" providerId="ADAL" clId="{2C0C0D27-C97E-4C7D-A85A-524DDB35AFEA}" dt="2024-11-06T20:52:29.039" v="178" actId="14100"/>
          <ac:picMkLst>
            <pc:docMk/>
            <pc:sldMk cId="2116036711" sldId="292"/>
            <ac:picMk id="8" creationId="{D34CA949-B82A-BECA-641D-028B18B1C7C7}"/>
          </ac:picMkLst>
        </pc:picChg>
      </pc:sldChg>
      <pc:sldChg chg="addSp delSp modSp add mod ord chgLayout">
        <pc:chgData name="Lynne Summerlin" userId="498b392b-0b53-4655-9065-c81996c9c011" providerId="ADAL" clId="{2C0C0D27-C97E-4C7D-A85A-524DDB35AFEA}" dt="2024-11-07T16:33:33.169" v="1035" actId="255"/>
        <pc:sldMkLst>
          <pc:docMk/>
          <pc:sldMk cId="3682460329" sldId="293"/>
        </pc:sldMkLst>
        <pc:spChg chg="mod">
          <ac:chgData name="Lynne Summerlin" userId="498b392b-0b53-4655-9065-c81996c9c011" providerId="ADAL" clId="{2C0C0D27-C97E-4C7D-A85A-524DDB35AFEA}" dt="2024-11-07T16:33:33.169" v="1035" actId="255"/>
          <ac:spMkLst>
            <pc:docMk/>
            <pc:sldMk cId="3682460329" sldId="293"/>
            <ac:spMk id="3" creationId="{9484B118-1C6E-D30C-0534-FE06C4CE8549}"/>
          </ac:spMkLst>
        </pc:spChg>
        <pc:spChg chg="add del mod">
          <ac:chgData name="Lynne Summerlin" userId="498b392b-0b53-4655-9065-c81996c9c011" providerId="ADAL" clId="{2C0C0D27-C97E-4C7D-A85A-524DDB35AFEA}" dt="2024-11-07T13:32:10.761" v="602" actId="478"/>
          <ac:spMkLst>
            <pc:docMk/>
            <pc:sldMk cId="3682460329" sldId="293"/>
            <ac:spMk id="4" creationId="{40A907EE-6EF5-7B30-49F3-9F262BA45FF8}"/>
          </ac:spMkLst>
        </pc:spChg>
        <pc:spChg chg="del mod ord modVis">
          <ac:chgData name="Lynne Summerlin" userId="498b392b-0b53-4655-9065-c81996c9c011" providerId="ADAL" clId="{2C0C0D27-C97E-4C7D-A85A-524DDB35AFEA}" dt="2024-11-07T13:33:30.121" v="615" actId="478"/>
          <ac:spMkLst>
            <pc:docMk/>
            <pc:sldMk cId="3682460329" sldId="293"/>
            <ac:spMk id="5" creationId="{7E7DF01F-8335-56A4-68FE-612586288E83}"/>
          </ac:spMkLst>
        </pc:spChg>
        <pc:graphicFrameChg chg="del">
          <ac:chgData name="Lynne Summerlin" userId="498b392b-0b53-4655-9065-c81996c9c011" providerId="ADAL" clId="{2C0C0D27-C97E-4C7D-A85A-524DDB35AFEA}" dt="2024-11-07T13:32:08.137" v="601" actId="478"/>
          <ac:graphicFrameMkLst>
            <pc:docMk/>
            <pc:sldMk cId="3682460329" sldId="293"/>
            <ac:graphicFrameMk id="10" creationId="{3E0E57A3-42C1-DEF4-7DE2-BF9E89EA12F2}"/>
          </ac:graphicFrameMkLst>
        </pc:graphicFrameChg>
        <pc:picChg chg="add mod">
          <ac:chgData name="Lynne Summerlin" userId="498b392b-0b53-4655-9065-c81996c9c011" providerId="ADAL" clId="{2C0C0D27-C97E-4C7D-A85A-524DDB35AFEA}" dt="2024-11-07T13:33:25.387" v="614" actId="14100"/>
          <ac:picMkLst>
            <pc:docMk/>
            <pc:sldMk cId="3682460329" sldId="293"/>
            <ac:picMk id="7" creationId="{8617A1E2-395F-78F6-E349-85305C377190}"/>
          </ac:picMkLst>
        </pc:picChg>
      </pc:sldChg>
      <pc:sldChg chg="addSp delSp modSp add mod ord">
        <pc:chgData name="Lynne Summerlin" userId="498b392b-0b53-4655-9065-c81996c9c011" providerId="ADAL" clId="{2C0C0D27-C97E-4C7D-A85A-524DDB35AFEA}" dt="2024-11-07T16:32:52.692" v="1030"/>
        <pc:sldMkLst>
          <pc:docMk/>
          <pc:sldMk cId="1924324123" sldId="294"/>
        </pc:sldMkLst>
        <pc:spChg chg="add mod">
          <ac:chgData name="Lynne Summerlin" userId="498b392b-0b53-4655-9065-c81996c9c011" providerId="ADAL" clId="{2C0C0D27-C97E-4C7D-A85A-524DDB35AFEA}" dt="2024-11-07T16:32:29.251" v="1028" actId="1076"/>
          <ac:spMkLst>
            <pc:docMk/>
            <pc:sldMk cId="1924324123" sldId="294"/>
            <ac:spMk id="4" creationId="{555D85CB-B150-90EF-DA56-528E1DB25F94}"/>
          </ac:spMkLst>
        </pc:spChg>
        <pc:picChg chg="add mod">
          <ac:chgData name="Lynne Summerlin" userId="498b392b-0b53-4655-9065-c81996c9c011" providerId="ADAL" clId="{2C0C0D27-C97E-4C7D-A85A-524DDB35AFEA}" dt="2024-11-07T16:32:09.044" v="1024" actId="1076"/>
          <ac:picMkLst>
            <pc:docMk/>
            <pc:sldMk cId="1924324123" sldId="294"/>
            <ac:picMk id="3" creationId="{CDB58A1A-5203-2332-43D0-1337052CF462}"/>
          </ac:picMkLst>
        </pc:picChg>
        <pc:picChg chg="del">
          <ac:chgData name="Lynne Summerlin" userId="498b392b-0b53-4655-9065-c81996c9c011" providerId="ADAL" clId="{2C0C0D27-C97E-4C7D-A85A-524DDB35AFEA}" dt="2024-11-07T14:51:43.738" v="707" actId="478"/>
          <ac:picMkLst>
            <pc:docMk/>
            <pc:sldMk cId="1924324123" sldId="294"/>
            <ac:picMk id="9" creationId="{35998D45-80B9-67A8-52EA-EEF1A977AA86}"/>
          </ac:picMkLst>
        </pc:picChg>
      </pc:sldChg>
      <pc:sldChg chg="addSp delSp modSp add mod ord">
        <pc:chgData name="Lynne Summerlin" userId="498b392b-0b53-4655-9065-c81996c9c011" providerId="ADAL" clId="{2C0C0D27-C97E-4C7D-A85A-524DDB35AFEA}" dt="2024-11-07T17:49:39.287" v="1297" actId="478"/>
        <pc:sldMkLst>
          <pc:docMk/>
          <pc:sldMk cId="1873951480" sldId="295"/>
        </pc:sldMkLst>
        <pc:spChg chg="mod">
          <ac:chgData name="Lynne Summerlin" userId="498b392b-0b53-4655-9065-c81996c9c011" providerId="ADAL" clId="{2C0C0D27-C97E-4C7D-A85A-524DDB35AFEA}" dt="2024-11-07T17:03:30.848" v="1243" actId="1076"/>
          <ac:spMkLst>
            <pc:docMk/>
            <pc:sldMk cId="1873951480" sldId="295"/>
            <ac:spMk id="2" creationId="{9CC4BF51-5F7C-B933-B2C0-FB1BC4CE5D68}"/>
          </ac:spMkLst>
        </pc:spChg>
        <pc:spChg chg="add del mod">
          <ac:chgData name="Lynne Summerlin" userId="498b392b-0b53-4655-9065-c81996c9c011" providerId="ADAL" clId="{2C0C0D27-C97E-4C7D-A85A-524DDB35AFEA}" dt="2024-11-07T15:07:20.462" v="839" actId="478"/>
          <ac:spMkLst>
            <pc:docMk/>
            <pc:sldMk cId="1873951480" sldId="295"/>
            <ac:spMk id="4" creationId="{2465C546-925C-816C-5CB3-38B91AB08CC1}"/>
          </ac:spMkLst>
        </pc:spChg>
        <pc:spChg chg="add del mod">
          <ac:chgData name="Lynne Summerlin" userId="498b392b-0b53-4655-9065-c81996c9c011" providerId="ADAL" clId="{2C0C0D27-C97E-4C7D-A85A-524DDB35AFEA}" dt="2024-11-07T15:07:28.456" v="841" actId="478"/>
          <ac:spMkLst>
            <pc:docMk/>
            <pc:sldMk cId="1873951480" sldId="295"/>
            <ac:spMk id="6" creationId="{BF90E7D4-2F2F-E123-0CA0-45EE3206F8A1}"/>
          </ac:spMkLst>
        </pc:spChg>
        <pc:spChg chg="add del mod">
          <ac:chgData name="Lynne Summerlin" userId="498b392b-0b53-4655-9065-c81996c9c011" providerId="ADAL" clId="{2C0C0D27-C97E-4C7D-A85A-524DDB35AFEA}" dt="2024-11-07T15:07:38.071" v="843" actId="478"/>
          <ac:spMkLst>
            <pc:docMk/>
            <pc:sldMk cId="1873951480" sldId="295"/>
            <ac:spMk id="8" creationId="{BCAE9BCD-D1FF-7425-CF46-EAEC10418A4E}"/>
          </ac:spMkLst>
        </pc:spChg>
        <pc:spChg chg="add del mod">
          <ac:chgData name="Lynne Summerlin" userId="498b392b-0b53-4655-9065-c81996c9c011" providerId="ADAL" clId="{2C0C0D27-C97E-4C7D-A85A-524DDB35AFEA}" dt="2024-11-07T15:07:46.578" v="845" actId="478"/>
          <ac:spMkLst>
            <pc:docMk/>
            <pc:sldMk cId="1873951480" sldId="295"/>
            <ac:spMk id="10" creationId="{7E973899-97AC-DBF6-94D0-538F6F611DCA}"/>
          </ac:spMkLst>
        </pc:spChg>
        <pc:spChg chg="add mod">
          <ac:chgData name="Lynne Summerlin" userId="498b392b-0b53-4655-9065-c81996c9c011" providerId="ADAL" clId="{2C0C0D27-C97E-4C7D-A85A-524DDB35AFEA}" dt="2024-11-07T17:03:34.394" v="1244" actId="1076"/>
          <ac:spMkLst>
            <pc:docMk/>
            <pc:sldMk cId="1873951480" sldId="295"/>
            <ac:spMk id="11" creationId="{85F4E881-2BA9-9AE1-1EA1-EDC88AF24909}"/>
          </ac:spMkLst>
        </pc:spChg>
        <pc:spChg chg="del">
          <ac:chgData name="Lynne Summerlin" userId="498b392b-0b53-4655-9065-c81996c9c011" providerId="ADAL" clId="{2C0C0D27-C97E-4C7D-A85A-524DDB35AFEA}" dt="2024-11-07T15:07:24.834" v="840" actId="478"/>
          <ac:spMkLst>
            <pc:docMk/>
            <pc:sldMk cId="1873951480" sldId="295"/>
            <ac:spMk id="13" creationId="{B3163882-C718-537A-23A0-92C3156AAEE5}"/>
          </ac:spMkLst>
        </pc:spChg>
        <pc:spChg chg="del">
          <ac:chgData name="Lynne Summerlin" userId="498b392b-0b53-4655-9065-c81996c9c011" providerId="ADAL" clId="{2C0C0D27-C97E-4C7D-A85A-524DDB35AFEA}" dt="2024-11-07T15:07:42.302" v="844" actId="478"/>
          <ac:spMkLst>
            <pc:docMk/>
            <pc:sldMk cId="1873951480" sldId="295"/>
            <ac:spMk id="14" creationId="{934CCF4B-E88A-CA7C-0A8C-DD9D9FBAB3EA}"/>
          </ac:spMkLst>
        </pc:spChg>
        <pc:spChg chg="del">
          <ac:chgData name="Lynne Summerlin" userId="498b392b-0b53-4655-9065-c81996c9c011" providerId="ADAL" clId="{2C0C0D27-C97E-4C7D-A85A-524DDB35AFEA}" dt="2024-11-07T15:07:33.061" v="842" actId="478"/>
          <ac:spMkLst>
            <pc:docMk/>
            <pc:sldMk cId="1873951480" sldId="295"/>
            <ac:spMk id="15" creationId="{3DF75F84-C3F6-2377-1DCC-9459C0FF59B2}"/>
          </ac:spMkLst>
        </pc:spChg>
        <pc:spChg chg="del">
          <ac:chgData name="Lynne Summerlin" userId="498b392b-0b53-4655-9065-c81996c9c011" providerId="ADAL" clId="{2C0C0D27-C97E-4C7D-A85A-524DDB35AFEA}" dt="2024-11-07T15:07:16.987" v="838" actId="478"/>
          <ac:spMkLst>
            <pc:docMk/>
            <pc:sldMk cId="1873951480" sldId="295"/>
            <ac:spMk id="36" creationId="{250F8A41-6CC1-24C8-D3EA-4E82092E348E}"/>
          </ac:spMkLst>
        </pc:spChg>
        <pc:spChg chg="del">
          <ac:chgData name="Lynne Summerlin" userId="498b392b-0b53-4655-9065-c81996c9c011" providerId="ADAL" clId="{2C0C0D27-C97E-4C7D-A85A-524DDB35AFEA}" dt="2024-11-07T17:49:39.287" v="1297" actId="478"/>
          <ac:spMkLst>
            <pc:docMk/>
            <pc:sldMk cId="1873951480" sldId="295"/>
            <ac:spMk id="68" creationId="{DF98D502-FA37-8DA2-B272-2C859DB8AF50}"/>
          </ac:spMkLst>
        </pc:spChg>
        <pc:picChg chg="add mod">
          <ac:chgData name="Lynne Summerlin" userId="498b392b-0b53-4655-9065-c81996c9c011" providerId="ADAL" clId="{2C0C0D27-C97E-4C7D-A85A-524DDB35AFEA}" dt="2024-11-07T16:28:10.553" v="925" actId="1076"/>
          <ac:picMkLst>
            <pc:docMk/>
            <pc:sldMk cId="1873951480" sldId="295"/>
            <ac:picMk id="16" creationId="{ABDC024F-D02A-CE7F-6954-8CCA3DFBCE6F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8T13:00:39.449" v="1378" actId="478"/>
        <pc:sldMkLst>
          <pc:docMk/>
          <pc:sldMk cId="2906410876" sldId="296"/>
        </pc:sldMkLst>
        <pc:spChg chg="mod">
          <ac:chgData name="Lynne Summerlin" userId="498b392b-0b53-4655-9065-c81996c9c011" providerId="ADAL" clId="{2C0C0D27-C97E-4C7D-A85A-524DDB35AFEA}" dt="2024-11-07T16:27:06.911" v="903" actId="14100"/>
          <ac:spMkLst>
            <pc:docMk/>
            <pc:sldMk cId="2906410876" sldId="296"/>
            <ac:spMk id="2" creationId="{9868FBC0-12BA-ECC0-CD37-563E7408166B}"/>
          </ac:spMkLst>
        </pc:spChg>
        <pc:spChg chg="del mod">
          <ac:chgData name="Lynne Summerlin" userId="498b392b-0b53-4655-9065-c81996c9c011" providerId="ADAL" clId="{2C0C0D27-C97E-4C7D-A85A-524DDB35AFEA}" dt="2024-11-07T16:25:45.047" v="892" actId="478"/>
          <ac:spMkLst>
            <pc:docMk/>
            <pc:sldMk cId="2906410876" sldId="296"/>
            <ac:spMk id="11" creationId="{9C9B496D-5690-80AB-8395-C0DC9883384D}"/>
          </ac:spMkLst>
        </pc:spChg>
        <pc:spChg chg="del">
          <ac:chgData name="Lynne Summerlin" userId="498b392b-0b53-4655-9065-c81996c9c011" providerId="ADAL" clId="{2C0C0D27-C97E-4C7D-A85A-524DDB35AFEA}" dt="2024-11-08T13:00:39.449" v="1378" actId="478"/>
          <ac:spMkLst>
            <pc:docMk/>
            <pc:sldMk cId="2906410876" sldId="296"/>
            <ac:spMk id="68" creationId="{53213246-5119-5466-F11F-7A01A3C91586}"/>
          </ac:spMkLst>
        </pc:spChg>
        <pc:picChg chg="add mod">
          <ac:chgData name="Lynne Summerlin" userId="498b392b-0b53-4655-9065-c81996c9c011" providerId="ADAL" clId="{2C0C0D27-C97E-4C7D-A85A-524DDB35AFEA}" dt="2024-11-07T16:26:32.684" v="900" actId="1076"/>
          <ac:picMkLst>
            <pc:docMk/>
            <pc:sldMk cId="2906410876" sldId="296"/>
            <ac:picMk id="4" creationId="{BB7EF726-D2EE-9BA2-1E7C-401F6B228FCE}"/>
          </ac:picMkLst>
        </pc:picChg>
        <pc:picChg chg="del">
          <ac:chgData name="Lynne Summerlin" userId="498b392b-0b53-4655-9065-c81996c9c011" providerId="ADAL" clId="{2C0C0D27-C97E-4C7D-A85A-524DDB35AFEA}" dt="2024-11-07T16:25:47.295" v="893" actId="478"/>
          <ac:picMkLst>
            <pc:docMk/>
            <pc:sldMk cId="2906410876" sldId="296"/>
            <ac:picMk id="16" creationId="{30AC91AB-E94A-87E5-A8AA-9BAF1E6ECA42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7T17:49:54.159" v="1299" actId="478"/>
        <pc:sldMkLst>
          <pc:docMk/>
          <pc:sldMk cId="362254956" sldId="297"/>
        </pc:sldMkLst>
        <pc:spChg chg="mod">
          <ac:chgData name="Lynne Summerlin" userId="498b392b-0b53-4655-9065-c81996c9c011" providerId="ADAL" clId="{2C0C0D27-C97E-4C7D-A85A-524DDB35AFEA}" dt="2024-11-07T17:27:47.676" v="1291" actId="1076"/>
          <ac:spMkLst>
            <pc:docMk/>
            <pc:sldMk cId="362254956" sldId="297"/>
            <ac:spMk id="2" creationId="{9B9E9FBA-19F2-F1C1-1358-EC27789CC65B}"/>
          </ac:spMkLst>
        </pc:spChg>
        <pc:spChg chg="add mod">
          <ac:chgData name="Lynne Summerlin" userId="498b392b-0b53-4655-9065-c81996c9c011" providerId="ADAL" clId="{2C0C0D27-C97E-4C7D-A85A-524DDB35AFEA}" dt="2024-11-07T17:27:57.634" v="1293" actId="1076"/>
          <ac:spMkLst>
            <pc:docMk/>
            <pc:sldMk cId="362254956" sldId="297"/>
            <ac:spMk id="10" creationId="{1D58799B-648B-DEF4-98CF-EEA3BC31AEE0}"/>
          </ac:spMkLst>
        </pc:spChg>
        <pc:spChg chg="del mod">
          <ac:chgData name="Lynne Summerlin" userId="498b392b-0b53-4655-9065-c81996c9c011" providerId="ADAL" clId="{2C0C0D27-C97E-4C7D-A85A-524DDB35AFEA}" dt="2024-11-07T17:49:54.159" v="1299" actId="478"/>
          <ac:spMkLst>
            <pc:docMk/>
            <pc:sldMk cId="362254956" sldId="297"/>
            <ac:spMk id="68" creationId="{9C6726A2-CAA4-28FF-381C-9FAFD56788D5}"/>
          </ac:spMkLst>
        </pc:spChg>
        <pc:picChg chg="add del">
          <ac:chgData name="Lynne Summerlin" userId="498b392b-0b53-4655-9065-c81996c9c011" providerId="ADAL" clId="{2C0C0D27-C97E-4C7D-A85A-524DDB35AFEA}" dt="2024-11-07T16:40:51.188" v="1123" actId="478"/>
          <ac:picMkLst>
            <pc:docMk/>
            <pc:sldMk cId="362254956" sldId="297"/>
            <ac:picMk id="4" creationId="{60C229AB-3F2F-530B-3048-5BE919EF1352}"/>
          </ac:picMkLst>
        </pc:picChg>
        <pc:picChg chg="add del">
          <ac:chgData name="Lynne Summerlin" userId="498b392b-0b53-4655-9065-c81996c9c011" providerId="ADAL" clId="{2C0C0D27-C97E-4C7D-A85A-524DDB35AFEA}" dt="2024-11-07T16:41:13.908" v="1125" actId="478"/>
          <ac:picMkLst>
            <pc:docMk/>
            <pc:sldMk cId="362254956" sldId="297"/>
            <ac:picMk id="6" creationId="{8170552C-F4CB-1EC4-AAA6-17F99CE89604}"/>
          </ac:picMkLst>
        </pc:picChg>
        <pc:picChg chg="add mod">
          <ac:chgData name="Lynne Summerlin" userId="498b392b-0b53-4655-9065-c81996c9c011" providerId="ADAL" clId="{2C0C0D27-C97E-4C7D-A85A-524DDB35AFEA}" dt="2024-11-07T17:27:50.267" v="1292" actId="1076"/>
          <ac:picMkLst>
            <pc:docMk/>
            <pc:sldMk cId="362254956" sldId="297"/>
            <ac:picMk id="8" creationId="{278F611D-57A6-0628-7542-F89798E366A3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7T17:49:58.351" v="1300" actId="478"/>
        <pc:sldMkLst>
          <pc:docMk/>
          <pc:sldMk cId="4208200868" sldId="298"/>
        </pc:sldMkLst>
        <pc:spChg chg="mod">
          <ac:chgData name="Lynne Summerlin" userId="498b392b-0b53-4655-9065-c81996c9c011" providerId="ADAL" clId="{2C0C0D27-C97E-4C7D-A85A-524DDB35AFEA}" dt="2024-11-07T17:17:31.588" v="1281" actId="1076"/>
          <ac:spMkLst>
            <pc:docMk/>
            <pc:sldMk cId="4208200868" sldId="298"/>
            <ac:spMk id="2" creationId="{08C36A3B-C450-34D1-7172-F84CF820293B}"/>
          </ac:spMkLst>
        </pc:spChg>
        <pc:spChg chg="del mod">
          <ac:chgData name="Lynne Summerlin" userId="498b392b-0b53-4655-9065-c81996c9c011" providerId="ADAL" clId="{2C0C0D27-C97E-4C7D-A85A-524DDB35AFEA}" dt="2024-11-07T16:50:23.491" v="1162" actId="478"/>
          <ac:spMkLst>
            <pc:docMk/>
            <pc:sldMk cId="4208200868" sldId="298"/>
            <ac:spMk id="10" creationId="{31D5355C-E3B5-0DF2-D26F-5A716BDC8CF2}"/>
          </ac:spMkLst>
        </pc:spChg>
        <pc:spChg chg="del">
          <ac:chgData name="Lynne Summerlin" userId="498b392b-0b53-4655-9065-c81996c9c011" providerId="ADAL" clId="{2C0C0D27-C97E-4C7D-A85A-524DDB35AFEA}" dt="2024-11-07T17:49:58.351" v="1300" actId="478"/>
          <ac:spMkLst>
            <pc:docMk/>
            <pc:sldMk cId="4208200868" sldId="298"/>
            <ac:spMk id="68" creationId="{281AD8B5-F945-9FA2-98AC-B27F9EA6814C}"/>
          </ac:spMkLst>
        </pc:spChg>
        <pc:picChg chg="add mod">
          <ac:chgData name="Lynne Summerlin" userId="498b392b-0b53-4655-9065-c81996c9c011" providerId="ADAL" clId="{2C0C0D27-C97E-4C7D-A85A-524DDB35AFEA}" dt="2024-11-07T16:50:31.744" v="1163" actId="1076"/>
          <ac:picMkLst>
            <pc:docMk/>
            <pc:sldMk cId="4208200868" sldId="298"/>
            <ac:picMk id="4" creationId="{EFA95851-E475-B9A6-072C-65E5742BE61D}"/>
          </ac:picMkLst>
        </pc:picChg>
        <pc:picChg chg="del">
          <ac:chgData name="Lynne Summerlin" userId="498b392b-0b53-4655-9065-c81996c9c011" providerId="ADAL" clId="{2C0C0D27-C97E-4C7D-A85A-524DDB35AFEA}" dt="2024-11-07T16:46:08.015" v="1136" actId="478"/>
          <ac:picMkLst>
            <pc:docMk/>
            <pc:sldMk cId="4208200868" sldId="298"/>
            <ac:picMk id="8" creationId="{4BBF44D3-B2F9-8F57-9165-BBA6332C6A58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8T13:00:04.785" v="1371" actId="478"/>
        <pc:sldMkLst>
          <pc:docMk/>
          <pc:sldMk cId="4083876684" sldId="299"/>
        </pc:sldMkLst>
        <pc:spChg chg="mod">
          <ac:chgData name="Lynne Summerlin" userId="498b392b-0b53-4655-9065-c81996c9c011" providerId="ADAL" clId="{2C0C0D27-C97E-4C7D-A85A-524DDB35AFEA}" dt="2024-11-07T16:57:21.191" v="1215" actId="1076"/>
          <ac:spMkLst>
            <pc:docMk/>
            <pc:sldMk cId="4083876684" sldId="299"/>
            <ac:spMk id="2" creationId="{2428EB0A-D360-1E8A-4EE3-2BFB1DBC6CAD}"/>
          </ac:spMkLst>
        </pc:spChg>
        <pc:spChg chg="del">
          <ac:chgData name="Lynne Summerlin" userId="498b392b-0b53-4655-9065-c81996c9c011" providerId="ADAL" clId="{2C0C0D27-C97E-4C7D-A85A-524DDB35AFEA}" dt="2024-11-07T16:50:38.218" v="1164" actId="478"/>
          <ac:spMkLst>
            <pc:docMk/>
            <pc:sldMk cId="4083876684" sldId="299"/>
            <ac:spMk id="10" creationId="{47260006-C8CF-8B5F-3E11-2567DCF482ED}"/>
          </ac:spMkLst>
        </pc:spChg>
        <pc:spChg chg="del">
          <ac:chgData name="Lynne Summerlin" userId="498b392b-0b53-4655-9065-c81996c9c011" providerId="ADAL" clId="{2C0C0D27-C97E-4C7D-A85A-524DDB35AFEA}" dt="2024-11-08T13:00:04.785" v="1371" actId="478"/>
          <ac:spMkLst>
            <pc:docMk/>
            <pc:sldMk cId="4083876684" sldId="299"/>
            <ac:spMk id="68" creationId="{3A5464CE-39A7-07A9-AB32-7A81D84048E0}"/>
          </ac:spMkLst>
        </pc:spChg>
        <pc:picChg chg="del">
          <ac:chgData name="Lynne Summerlin" userId="498b392b-0b53-4655-9065-c81996c9c011" providerId="ADAL" clId="{2C0C0D27-C97E-4C7D-A85A-524DDB35AFEA}" dt="2024-11-07T16:49:38.393" v="1143" actId="478"/>
          <ac:picMkLst>
            <pc:docMk/>
            <pc:sldMk cId="4083876684" sldId="299"/>
            <ac:picMk id="4" creationId="{6DE3F226-E561-F9A0-3EE7-97549F414DB3}"/>
          </ac:picMkLst>
        </pc:picChg>
        <pc:picChg chg="add mod">
          <ac:chgData name="Lynne Summerlin" userId="498b392b-0b53-4655-9065-c81996c9c011" providerId="ADAL" clId="{2C0C0D27-C97E-4C7D-A85A-524DDB35AFEA}" dt="2024-11-07T16:59:37.505" v="1221" actId="14100"/>
          <ac:picMkLst>
            <pc:docMk/>
            <pc:sldMk cId="4083876684" sldId="299"/>
            <ac:picMk id="5" creationId="{74A14827-556A-358F-DD7B-FA7614856ECD}"/>
          </ac:picMkLst>
        </pc:picChg>
        <pc:picChg chg="add del mod">
          <ac:chgData name="Lynne Summerlin" userId="498b392b-0b53-4655-9065-c81996c9c011" providerId="ADAL" clId="{2C0C0D27-C97E-4C7D-A85A-524DDB35AFEA}" dt="2024-11-07T16:59:55.086" v="1224" actId="478"/>
          <ac:picMkLst>
            <pc:docMk/>
            <pc:sldMk cId="4083876684" sldId="299"/>
            <ac:picMk id="7" creationId="{398DAFD1-E4BA-BC78-B8A6-07880598A4C1}"/>
          </ac:picMkLst>
        </pc:picChg>
        <pc:picChg chg="add mod">
          <ac:chgData name="Lynne Summerlin" userId="498b392b-0b53-4655-9065-c81996c9c011" providerId="ADAL" clId="{2C0C0D27-C97E-4C7D-A85A-524DDB35AFEA}" dt="2024-11-07T17:00:30.998" v="1229" actId="1076"/>
          <ac:picMkLst>
            <pc:docMk/>
            <pc:sldMk cId="4083876684" sldId="299"/>
            <ac:picMk id="9" creationId="{A33FB333-C839-ABB3-B323-10773AE789CC}"/>
          </ac:picMkLst>
        </pc:picChg>
        <pc:picChg chg="add mod">
          <ac:chgData name="Lynne Summerlin" userId="498b392b-0b53-4655-9065-c81996c9c011" providerId="ADAL" clId="{2C0C0D27-C97E-4C7D-A85A-524DDB35AFEA}" dt="2024-11-07T17:01:18.778" v="1235" actId="1076"/>
          <ac:picMkLst>
            <pc:docMk/>
            <pc:sldMk cId="4083876684" sldId="299"/>
            <ac:picMk id="12" creationId="{76B29D6A-8834-EF0E-31BA-39CEF0C4C808}"/>
          </ac:picMkLst>
        </pc:picChg>
        <pc:picChg chg="add mod">
          <ac:chgData name="Lynne Summerlin" userId="498b392b-0b53-4655-9065-c81996c9c011" providerId="ADAL" clId="{2C0C0D27-C97E-4C7D-A85A-524DDB35AFEA}" dt="2024-11-07T17:01:58.360" v="1241" actId="1076"/>
          <ac:picMkLst>
            <pc:docMk/>
            <pc:sldMk cId="4083876684" sldId="299"/>
            <ac:picMk id="14" creationId="{935C2223-A674-EF0B-0FC0-B64795A124A3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7T16:57:02.836" v="1212" actId="20577"/>
        <pc:sldMkLst>
          <pc:docMk/>
          <pc:sldMk cId="3687360109" sldId="300"/>
        </pc:sldMkLst>
        <pc:spChg chg="mod">
          <ac:chgData name="Lynne Summerlin" userId="498b392b-0b53-4655-9065-c81996c9c011" providerId="ADAL" clId="{2C0C0D27-C97E-4C7D-A85A-524DDB35AFEA}" dt="2024-11-07T16:57:02.836" v="1212" actId="20577"/>
          <ac:spMkLst>
            <pc:docMk/>
            <pc:sldMk cId="3687360109" sldId="300"/>
            <ac:spMk id="2" creationId="{A9CD9903-0766-CF8A-A16F-E8482486F12C}"/>
          </ac:spMkLst>
        </pc:spChg>
        <pc:picChg chg="add del">
          <ac:chgData name="Lynne Summerlin" userId="498b392b-0b53-4655-9065-c81996c9c011" providerId="ADAL" clId="{2C0C0D27-C97E-4C7D-A85A-524DDB35AFEA}" dt="2024-11-07T16:53:03.507" v="1172" actId="478"/>
          <ac:picMkLst>
            <pc:docMk/>
            <pc:sldMk cId="3687360109" sldId="300"/>
            <ac:picMk id="4" creationId="{1C826B09-5A7F-1AAE-2A9A-4A22F0733E14}"/>
          </ac:picMkLst>
        </pc:picChg>
        <pc:picChg chg="del">
          <ac:chgData name="Lynne Summerlin" userId="498b392b-0b53-4655-9065-c81996c9c011" providerId="ADAL" clId="{2C0C0D27-C97E-4C7D-A85A-524DDB35AFEA}" dt="2024-11-07T16:52:52.146" v="1170" actId="478"/>
          <ac:picMkLst>
            <pc:docMk/>
            <pc:sldMk cId="3687360109" sldId="300"/>
            <ac:picMk id="5" creationId="{9D8A091E-B34E-C48F-AFE3-58536E80A0BE}"/>
          </ac:picMkLst>
        </pc:picChg>
        <pc:picChg chg="add mod">
          <ac:chgData name="Lynne Summerlin" userId="498b392b-0b53-4655-9065-c81996c9c011" providerId="ADAL" clId="{2C0C0D27-C97E-4C7D-A85A-524DDB35AFEA}" dt="2024-11-07T16:53:36.394" v="1179" actId="14100"/>
          <ac:picMkLst>
            <pc:docMk/>
            <pc:sldMk cId="3687360109" sldId="300"/>
            <ac:picMk id="7" creationId="{8DEBCF36-F127-1D3A-1172-66DAC699DE47}"/>
          </ac:picMkLst>
        </pc:picChg>
      </pc:sldChg>
      <pc:sldChg chg="delSp add mod">
        <pc:chgData name="Lynne Summerlin" userId="498b392b-0b53-4655-9065-c81996c9c011" providerId="ADAL" clId="{2C0C0D27-C97E-4C7D-A85A-524DDB35AFEA}" dt="2024-11-08T12:59:57.641" v="1370" actId="478"/>
        <pc:sldMkLst>
          <pc:docMk/>
          <pc:sldMk cId="306566178" sldId="301"/>
        </pc:sldMkLst>
        <pc:spChg chg="del">
          <ac:chgData name="Lynne Summerlin" userId="498b392b-0b53-4655-9065-c81996c9c011" providerId="ADAL" clId="{2C0C0D27-C97E-4C7D-A85A-524DDB35AFEA}" dt="2024-11-08T12:59:57.641" v="1370" actId="478"/>
          <ac:spMkLst>
            <pc:docMk/>
            <pc:sldMk cId="306566178" sldId="301"/>
            <ac:spMk id="14" creationId="{1DEEB7FE-4EAF-036D-19E1-27236C58B7FD}"/>
          </ac:spMkLst>
        </pc:spChg>
      </pc:sldChg>
      <pc:sldChg chg="addSp delSp modSp add del mod">
        <pc:chgData name="Lynne Summerlin" userId="498b392b-0b53-4655-9065-c81996c9c011" providerId="ADAL" clId="{2C0C0D27-C97E-4C7D-A85A-524DDB35AFEA}" dt="2024-11-07T17:18:00.370" v="1282" actId="2696"/>
        <pc:sldMkLst>
          <pc:docMk/>
          <pc:sldMk cId="2150449566" sldId="301"/>
        </pc:sldMkLst>
        <pc:spChg chg="mod">
          <ac:chgData name="Lynne Summerlin" userId="498b392b-0b53-4655-9065-c81996c9c011" providerId="ADAL" clId="{2C0C0D27-C97E-4C7D-A85A-524DDB35AFEA}" dt="2024-11-07T16:55:10.121" v="1197" actId="14100"/>
          <ac:spMkLst>
            <pc:docMk/>
            <pc:sldMk cId="2150449566" sldId="301"/>
            <ac:spMk id="2" creationId="{54BCC97E-949A-347F-B46E-85177679F993}"/>
          </ac:spMkLst>
        </pc:spChg>
        <pc:spChg chg="del">
          <ac:chgData name="Lynne Summerlin" userId="498b392b-0b53-4655-9065-c81996c9c011" providerId="ADAL" clId="{2C0C0D27-C97E-4C7D-A85A-524DDB35AFEA}" dt="2024-11-07T16:56:44.429" v="1204" actId="478"/>
          <ac:spMkLst>
            <pc:docMk/>
            <pc:sldMk cId="2150449566" sldId="301"/>
            <ac:spMk id="68" creationId="{A5D9CA18-BA6B-5B1F-B79E-F8DD93EC37F4}"/>
          </ac:spMkLst>
        </pc:spChg>
        <pc:picChg chg="add mod">
          <ac:chgData name="Lynne Summerlin" userId="498b392b-0b53-4655-9065-c81996c9c011" providerId="ADAL" clId="{2C0C0D27-C97E-4C7D-A85A-524DDB35AFEA}" dt="2024-11-07T16:56:41.192" v="1203" actId="1076"/>
          <ac:picMkLst>
            <pc:docMk/>
            <pc:sldMk cId="2150449566" sldId="301"/>
            <ac:picMk id="4" creationId="{8C92FE32-7A84-FC67-18F7-CB8E86F0B3FC}"/>
          </ac:picMkLst>
        </pc:picChg>
        <pc:picChg chg="del">
          <ac:chgData name="Lynne Summerlin" userId="498b392b-0b53-4655-9065-c81996c9c011" providerId="ADAL" clId="{2C0C0D27-C97E-4C7D-A85A-524DDB35AFEA}" dt="2024-11-07T16:56:21.790" v="1198" actId="478"/>
          <ac:picMkLst>
            <pc:docMk/>
            <pc:sldMk cId="2150449566" sldId="301"/>
            <ac:picMk id="7" creationId="{BAF19865-2A23-3DD5-92EB-24DF65500CBA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8T13:03:16.757" v="1403" actId="1076"/>
        <pc:sldMkLst>
          <pc:docMk/>
          <pc:sldMk cId="388497494" sldId="302"/>
        </pc:sldMkLst>
        <pc:spChg chg="mod">
          <ac:chgData name="Lynne Summerlin" userId="498b392b-0b53-4655-9065-c81996c9c011" providerId="ADAL" clId="{2C0C0D27-C97E-4C7D-A85A-524DDB35AFEA}" dt="2024-11-08T13:01:14.913" v="1386" actId="20577"/>
          <ac:spMkLst>
            <pc:docMk/>
            <pc:sldMk cId="388497494" sldId="302"/>
            <ac:spMk id="4" creationId="{76611136-396A-F77D-1C91-1A650FE7C139}"/>
          </ac:spMkLst>
        </pc:spChg>
        <pc:picChg chg="add mod">
          <ac:chgData name="Lynne Summerlin" userId="498b392b-0b53-4655-9065-c81996c9c011" providerId="ADAL" clId="{2C0C0D27-C97E-4C7D-A85A-524DDB35AFEA}" dt="2024-11-08T13:03:16.757" v="1403" actId="1076"/>
          <ac:picMkLst>
            <pc:docMk/>
            <pc:sldMk cId="388497494" sldId="302"/>
            <ac:picMk id="3" creationId="{EA39A936-1C04-6804-9134-183592AF7DBA}"/>
          </ac:picMkLst>
        </pc:picChg>
        <pc:picChg chg="del">
          <ac:chgData name="Lynne Summerlin" userId="498b392b-0b53-4655-9065-c81996c9c011" providerId="ADAL" clId="{2C0C0D27-C97E-4C7D-A85A-524DDB35AFEA}" dt="2024-11-08T13:02:49.138" v="1397" actId="478"/>
          <ac:picMkLst>
            <pc:docMk/>
            <pc:sldMk cId="388497494" sldId="302"/>
            <ac:picMk id="5" creationId="{01E35582-FDDD-A433-FF2A-D384B5327865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8T13:05:03.618" v="1408" actId="1076"/>
        <pc:sldMkLst>
          <pc:docMk/>
          <pc:sldMk cId="2119619885" sldId="303"/>
        </pc:sldMkLst>
        <pc:picChg chg="del">
          <ac:chgData name="Lynne Summerlin" userId="498b392b-0b53-4655-9065-c81996c9c011" providerId="ADAL" clId="{2C0C0D27-C97E-4C7D-A85A-524DDB35AFEA}" dt="2024-11-08T13:04:47.290" v="1405" actId="478"/>
          <ac:picMkLst>
            <pc:docMk/>
            <pc:sldMk cId="2119619885" sldId="303"/>
            <ac:picMk id="3" creationId="{59B1A734-0E48-EAF1-6BB3-610A4CA3BADF}"/>
          </ac:picMkLst>
        </pc:picChg>
        <pc:picChg chg="add mod">
          <ac:chgData name="Lynne Summerlin" userId="498b392b-0b53-4655-9065-c81996c9c011" providerId="ADAL" clId="{2C0C0D27-C97E-4C7D-A85A-524DDB35AFEA}" dt="2024-11-08T13:05:03.618" v="1408" actId="1076"/>
          <ac:picMkLst>
            <pc:docMk/>
            <pc:sldMk cId="2119619885" sldId="303"/>
            <ac:picMk id="5" creationId="{1F3172C6-9294-FD8A-0B93-AAF6A7E2BC1D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8T13:07:05.293" v="1412" actId="1076"/>
        <pc:sldMkLst>
          <pc:docMk/>
          <pc:sldMk cId="2893603213" sldId="304"/>
        </pc:sldMkLst>
        <pc:picChg chg="add mod">
          <ac:chgData name="Lynne Summerlin" userId="498b392b-0b53-4655-9065-c81996c9c011" providerId="ADAL" clId="{2C0C0D27-C97E-4C7D-A85A-524DDB35AFEA}" dt="2024-11-08T13:07:05.293" v="1412" actId="1076"/>
          <ac:picMkLst>
            <pc:docMk/>
            <pc:sldMk cId="2893603213" sldId="304"/>
            <ac:picMk id="3" creationId="{0C0F02F7-E5BB-16E3-F412-5E1A24FB5BA6}"/>
          </ac:picMkLst>
        </pc:picChg>
        <pc:picChg chg="del">
          <ac:chgData name="Lynne Summerlin" userId="498b392b-0b53-4655-9065-c81996c9c011" providerId="ADAL" clId="{2C0C0D27-C97E-4C7D-A85A-524DDB35AFEA}" dt="2024-11-08T13:06:59.168" v="1410" actId="478"/>
          <ac:picMkLst>
            <pc:docMk/>
            <pc:sldMk cId="2893603213" sldId="304"/>
            <ac:picMk id="5" creationId="{B683FC01-549B-F155-FC18-20676A1A82FA}"/>
          </ac:picMkLst>
        </pc:picChg>
      </pc:sldChg>
      <pc:sldChg chg="addSp delSp modSp add mod">
        <pc:chgData name="Lynne Summerlin" userId="498b392b-0b53-4655-9065-c81996c9c011" providerId="ADAL" clId="{2C0C0D27-C97E-4C7D-A85A-524DDB35AFEA}" dt="2024-11-08T13:08:47.258" v="1416" actId="14100"/>
        <pc:sldMkLst>
          <pc:docMk/>
          <pc:sldMk cId="3679464968" sldId="305"/>
        </pc:sldMkLst>
        <pc:picChg chg="del">
          <ac:chgData name="Lynne Summerlin" userId="498b392b-0b53-4655-9065-c81996c9c011" providerId="ADAL" clId="{2C0C0D27-C97E-4C7D-A85A-524DDB35AFEA}" dt="2024-11-08T13:08:34.449" v="1414" actId="478"/>
          <ac:picMkLst>
            <pc:docMk/>
            <pc:sldMk cId="3679464968" sldId="305"/>
            <ac:picMk id="3" creationId="{CB4041D2-DD30-74EC-A72B-AC0838AB5083}"/>
          </ac:picMkLst>
        </pc:picChg>
        <pc:picChg chg="add mod">
          <ac:chgData name="Lynne Summerlin" userId="498b392b-0b53-4655-9065-c81996c9c011" providerId="ADAL" clId="{2C0C0D27-C97E-4C7D-A85A-524DDB35AFEA}" dt="2024-11-08T13:08:47.258" v="1416" actId="14100"/>
          <ac:picMkLst>
            <pc:docMk/>
            <pc:sldMk cId="3679464968" sldId="305"/>
            <ac:picMk id="5" creationId="{DA5AD675-305F-F86B-40E2-FD5B47F998FA}"/>
          </ac:picMkLst>
        </pc:picChg>
      </pc:sldChg>
      <pc:sldChg chg="addSp delSp modSp add del mod">
        <pc:chgData name="Lynne Summerlin" userId="498b392b-0b53-4655-9065-c81996c9c011" providerId="ADAL" clId="{2C0C0D27-C97E-4C7D-A85A-524DDB35AFEA}" dt="2024-11-08T13:11:07.713" v="1426" actId="14100"/>
        <pc:sldMkLst>
          <pc:docMk/>
          <pc:sldMk cId="832022798" sldId="306"/>
        </pc:sldMkLst>
        <pc:picChg chg="add mod">
          <ac:chgData name="Lynne Summerlin" userId="498b392b-0b53-4655-9065-c81996c9c011" providerId="ADAL" clId="{2C0C0D27-C97E-4C7D-A85A-524DDB35AFEA}" dt="2024-11-08T13:11:07.713" v="1426" actId="14100"/>
          <ac:picMkLst>
            <pc:docMk/>
            <pc:sldMk cId="832022798" sldId="306"/>
            <ac:picMk id="3" creationId="{E96B4516-5DCB-0110-56F8-F62226685274}"/>
          </ac:picMkLst>
        </pc:picChg>
        <pc:picChg chg="del">
          <ac:chgData name="Lynne Summerlin" userId="498b392b-0b53-4655-9065-c81996c9c011" providerId="ADAL" clId="{2C0C0D27-C97E-4C7D-A85A-524DDB35AFEA}" dt="2024-11-08T13:10:44.863" v="1420" actId="478"/>
          <ac:picMkLst>
            <pc:docMk/>
            <pc:sldMk cId="832022798" sldId="306"/>
            <ac:picMk id="5" creationId="{C8ED61C1-E04E-BD7A-AEF6-E5A74994D8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8EC65-DEE1-7F60-E895-0C0DB513F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5D67C-332B-7D84-0F21-05DF4748B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03723-0A1B-04D7-4A10-FD45A8487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6A6D-9E96-DCE0-4484-5A829BC2F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53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01C63-8753-A9AD-A8BA-3F2B015B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4D6175-AEBA-2A17-895D-DC3393745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8313EA-27E9-8EE3-C388-F672D85FA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944CB-86B1-AF55-7386-1F398DD33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1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41752-D61A-85F6-A0F1-0345F0D44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E4354-082A-86FA-0494-847D8639F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B9264-A4BE-68C4-E14D-79BF7A648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78CF8-AB68-B635-EB69-43A58D6B4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02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6FC5B-4953-4828-89AE-77CCFEB11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D9466-D82E-1B0C-E209-510D3B4B6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18BF2-00D7-9108-B637-69DB12CE0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C5604-7635-4BBB-74AB-A6835E113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41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A396D-747F-33BA-22F8-D59B49712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7BC786-FC60-B27C-EC5F-8C367B60B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5D138-9DD8-D280-FF7D-622CEE093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1CAB-5DEC-2FBB-512A-2D826DF52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31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B440A-F49D-5BCF-75C1-51625D39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762FA2-57B5-C7C8-386D-C495BBB86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4510C-1454-2277-532D-4B71B064D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FECFE-A2FA-028A-6D92-7236F41EB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60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BCFB5-5981-5419-C869-BB3454E9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32ECF-B6FF-7AE2-A06D-0372E1ED3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FD2E9-428C-00BD-2A4C-1DF0D4D3C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2799A-EA36-16E3-1C0D-8691441EA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27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3E890-99A6-C6CB-313A-C9AE91400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CBF1D-8C6A-F64A-DB01-481373292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0317B-923D-3A73-1462-FCA72DE02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CD704-E0A2-EBB1-D96A-7C19399B0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6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AC74D-8CC0-1459-4783-A1317BD4F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6BFE1-82F5-A537-6B41-64DF3FAC9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FB9F7-4F11-3AC2-3411-BDE05ADFE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A7806-695E-DED0-F2FE-87B61AE04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9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07918-15BA-70A1-470E-7440D0835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55E42-3E49-D4BC-785E-57F30219C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03AAE-39B1-B6FC-FE70-D9AB35336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2C794-071B-61A8-9DD5-AE77F2806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6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C73A3-AA8B-8879-EA86-232E093F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EE2392-D62A-459F-1822-222884BDD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4D76F3-ACAA-8B81-9D6A-A6D3BF9A5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A4106-E160-78A1-584B-8DCED0656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94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3D5E-C769-8840-E8E5-45501E451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50C5E-94D1-910B-46B2-9BB0DC3C1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FFAAA-EAF5-42D1-FD9A-7D125F3EE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76DF-CFBA-A67F-154F-D86265526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92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3EFC4-72D9-F320-C45D-94C831C24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74DC1-36BE-E79C-FC14-6B901046C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A88BA-1B9B-6A44-1286-2E0895219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1C5D4-15AC-15CF-77E2-F28CC6E17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1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81E34-B5B6-2BE2-DC9A-8B13648B4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774D8-F5E1-EC10-FB92-B7DFAB03C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F6374-6F4E-770E-0A4C-174F59867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B1BAC-FA84-0C72-276C-D7F51E2E0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48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C9CC-FB7E-FA0A-5A1D-F9B381005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F9ECD-E7CA-066F-19AA-A2B485F6D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E7961-41EB-844A-5954-A8E6B7CA5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7FF9D-7CF5-8D93-D2C2-9AD5784C2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43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E8B46-1EED-C1FE-9C73-24FDC7C1D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FF0364-82DE-C8D1-89D0-9DA593A3F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84E64-D38F-A40C-793B-0CEC59096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180D3-C7E7-4052-F783-33D4437F1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1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56951-A22B-D0DF-F667-BF9AA0DCD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3FE12C-E880-F70D-5DF6-C5CDEC12F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F3B93-721D-7279-2841-D22E6AA2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1489-E631-9123-560B-4878C86F0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7E96-CC58-61A7-7DED-06AC4ED2F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96A61C-4E56-F16F-1F65-FDE42AF96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8DA60-DE2E-982F-FE9B-1FCED211F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07D21-6A5E-9AFC-90B3-893183AA4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4A14F-27FE-D209-5523-A64C20BAB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55421F-436A-0A3A-9BB1-AF7A7C4F6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B473E7-F6C1-7E00-7786-F4407A4F4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594F9-B279-E796-DE18-21C4A071A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9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9CA1-83EC-68E2-BE72-C552E10AA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C1336-C6FB-D941-5787-041098E7A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BCE45-B433-7C66-809D-7871FAF97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8C88B-33DB-FA0B-0972-DAB18AFC5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0E58-B30E-D4EB-5F92-408C6C991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11B21-01ED-17A5-7EF4-1A8A06A3C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24085-0B58-934A-E5DF-232DEA9BA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E1CD-A1F1-3AD3-4EEA-D7DB82BF5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7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sc11.net/Page/3928" TargetMode="External"/><Relationship Id="rId5" Type="http://schemas.openxmlformats.org/officeDocument/2006/relationships/hyperlink" Target="https://www.esc11.net/Page/715" TargetMode="External"/><Relationship Id="rId4" Type="http://schemas.openxmlformats.org/officeDocument/2006/relationships/hyperlink" Target="https://tea.texas.gov/academics/college-career-and-military-prep/career-and-technical-educ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yh96WBO0GWc0ZC_W77ffnZwzwABK58Wth--6vpiLhc/edit?gid=0#gid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229" y="2946400"/>
            <a:ext cx="4446471" cy="1920090"/>
          </a:xfrm>
        </p:spPr>
        <p:txBody>
          <a:bodyPr anchor="ctr"/>
          <a:lstStyle/>
          <a:p>
            <a:r>
              <a:rPr lang="en-US" b="1" dirty="0"/>
              <a:t>TSDS Upgrade Support Meeting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29ED3-A94A-35C4-0E3F-E8E949C479CE}"/>
              </a:ext>
            </a:extLst>
          </p:cNvPr>
          <p:cNvSpPr txBox="1"/>
          <p:nvPr/>
        </p:nvSpPr>
        <p:spPr>
          <a:xfrm>
            <a:off x="3187700" y="5626100"/>
            <a:ext cx="581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ESC Region 11	Friday, November 8</a:t>
            </a:r>
            <a:r>
              <a:rPr lang="en-US" sz="2000" b="1" baseline="30000" dirty="0"/>
              <a:t>th	</a:t>
            </a:r>
            <a:r>
              <a:rPr lang="en-US" sz="2000" b="1" dirty="0"/>
              <a:t>9:00 AM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1A647-CF98-8CB2-B84D-9DAC3067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A6B000-2613-D3DD-A4D2-AAAE31CD0B6E}"/>
              </a:ext>
            </a:extLst>
          </p:cNvPr>
          <p:cNvSpPr txBox="1"/>
          <p:nvPr/>
        </p:nvSpPr>
        <p:spPr>
          <a:xfrm>
            <a:off x="2925265" y="330233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DMC Export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08A2E-DC91-011D-A4D7-C32FF5BF3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29" y="1253986"/>
            <a:ext cx="8094072" cy="52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6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443FC-2FF4-77A3-4983-339C02F1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611136-396A-F77D-1C91-1A650FE7C139}"/>
              </a:ext>
            </a:extLst>
          </p:cNvPr>
          <p:cNvSpPr txBox="1"/>
          <p:nvPr/>
        </p:nvSpPr>
        <p:spPr>
          <a:xfrm>
            <a:off x="2925265" y="330233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DMC Export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9A936-1C04-6804-9134-183592AF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54" y="1038119"/>
            <a:ext cx="7231292" cy="53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1786-FF68-7BC2-5241-DEC57DA70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BC6182-D943-FE4D-E5DC-175B6B34DBF3}"/>
              </a:ext>
            </a:extLst>
          </p:cNvPr>
          <p:cNvSpPr txBox="1"/>
          <p:nvPr/>
        </p:nvSpPr>
        <p:spPr>
          <a:xfrm>
            <a:off x="2925265" y="330233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DMC Export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172C6-9294-FD8A-0B93-AAF6A7E2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95" y="1474468"/>
            <a:ext cx="8481405" cy="48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1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9153-80AC-DB9C-D72A-68606AEC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419459-0757-214A-DB17-1F9C4AB055CA}"/>
              </a:ext>
            </a:extLst>
          </p:cNvPr>
          <p:cNvSpPr txBox="1"/>
          <p:nvPr/>
        </p:nvSpPr>
        <p:spPr>
          <a:xfrm>
            <a:off x="2925265" y="330233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DMC Export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F02F7-E5BB-16E3-F412-5E1A24FB5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43" y="1409981"/>
            <a:ext cx="11285714" cy="4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0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3204-0730-034C-AD99-044452036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D17A44-07C7-FCB7-BB28-2578CBB61443}"/>
              </a:ext>
            </a:extLst>
          </p:cNvPr>
          <p:cNvSpPr txBox="1"/>
          <p:nvPr/>
        </p:nvSpPr>
        <p:spPr>
          <a:xfrm>
            <a:off x="2925265" y="330233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DMC Export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AD675-305F-F86B-40E2-FD5B47F9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62" y="2281380"/>
            <a:ext cx="11190476" cy="27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6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B7309-68B6-BB4B-FC78-C02FC14F2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7328B-A5B9-D774-38E7-343576E944A6}"/>
              </a:ext>
            </a:extLst>
          </p:cNvPr>
          <p:cNvSpPr txBox="1"/>
          <p:nvPr/>
        </p:nvSpPr>
        <p:spPr>
          <a:xfrm>
            <a:off x="2925265" y="330233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DMC Export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B4516-5DCB-0110-56F8-F62226685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262385"/>
            <a:ext cx="9626600" cy="49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2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69383-03F2-EDA8-369E-043997D0C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F8EE8-A956-ABBF-EB7D-96BD6220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689100"/>
            <a:ext cx="11747500" cy="316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E9A7D-2DD1-1C77-95A1-987C4126DEE1}"/>
              </a:ext>
            </a:extLst>
          </p:cNvPr>
          <p:cNvSpPr txBox="1"/>
          <p:nvPr/>
        </p:nvSpPr>
        <p:spPr>
          <a:xfrm>
            <a:off x="2921000" y="546100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Staff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0656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41C5-A4F6-6828-BE86-CB43FCB85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9FBA-19F2-F1C1-1358-EC27789C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560" y="298452"/>
            <a:ext cx="8056879" cy="67309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Fall PEIMS - Programs of study - CCMR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F611D-57A6-0628-7542-F89798E3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56" y="1081684"/>
            <a:ext cx="9543270" cy="2917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8799B-648B-DEF4-98CF-EEA3BC31AEE0}"/>
              </a:ext>
            </a:extLst>
          </p:cNvPr>
          <p:cNvSpPr txBox="1"/>
          <p:nvPr/>
        </p:nvSpPr>
        <p:spPr>
          <a:xfrm>
            <a:off x="1637791" y="4272677"/>
            <a:ext cx="89153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https://tea.texas.gov/academics/college-career-and-military-prep/career-and-technical-education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ESC 11 Accountability Website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ESC 11 CTE and CCMR Website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C0566-EBB2-8EC7-B423-A634320F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6A3B-C450-34D1-7172-F84CF820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918" y="446054"/>
            <a:ext cx="4475480" cy="673099"/>
          </a:xfrm>
        </p:spPr>
        <p:txBody>
          <a:bodyPr>
            <a:normAutofit/>
          </a:bodyPr>
          <a:lstStyle/>
          <a:p>
            <a:r>
              <a:rPr lang="en-US" sz="3200" b="1" dirty="0"/>
              <a:t>Programs of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95851-E475-B9A6-072C-65E5742BE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66" y="1301716"/>
            <a:ext cx="9468984" cy="52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C79E5-5844-3FB0-5490-C292A9947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EB0A-D360-1E8A-4EE3-2BFB1DBC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491" y="408218"/>
            <a:ext cx="4522651" cy="673099"/>
          </a:xfrm>
        </p:spPr>
        <p:txBody>
          <a:bodyPr>
            <a:normAutofit/>
          </a:bodyPr>
          <a:lstStyle/>
          <a:p>
            <a:r>
              <a:rPr lang="en-US" sz="3200" b="1" dirty="0"/>
              <a:t>Programs of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14827-556A-358F-DD7B-FA761485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" y="1081317"/>
            <a:ext cx="5805966" cy="513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FB333-C839-ABB3-B323-10773AE78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571" y="1081317"/>
            <a:ext cx="5355771" cy="1388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B29D6A-8834-EF0E-31BA-39CEF0C4C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571" y="2693821"/>
            <a:ext cx="5355772" cy="1470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C2223-A674-EF0B-0FC0-B64795A12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152" y="4385532"/>
            <a:ext cx="3070607" cy="17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508000"/>
            <a:ext cx="3835400" cy="609600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D49D5-F95E-F105-1D1F-8A89D07D86B9}"/>
              </a:ext>
            </a:extLst>
          </p:cNvPr>
          <p:cNvSpPr txBox="1"/>
          <p:nvPr/>
        </p:nvSpPr>
        <p:spPr>
          <a:xfrm>
            <a:off x="736599" y="1625600"/>
            <a:ext cx="5736771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Upgrade Support Spreadsheet</a:t>
            </a:r>
          </a:p>
          <a:p>
            <a:r>
              <a:rPr lang="en-US" sz="2800" dirty="0"/>
              <a:t>Data Processing Flowchart (ESC18)</a:t>
            </a:r>
          </a:p>
          <a:p>
            <a:r>
              <a:rPr lang="en-US" sz="2800" dirty="0"/>
              <a:t>TEA Updates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en-US" sz="2800" dirty="0"/>
              <a:t>Fall PEIMS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en-US" sz="2800" dirty="0"/>
              <a:t>DMC Export Data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en-US" sz="2800" dirty="0"/>
              <a:t>Staff Responsibilities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en-US" sz="2800" dirty="0"/>
              <a:t>Programs of Study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en-US" sz="2800" dirty="0"/>
              <a:t>ECDS</a:t>
            </a:r>
          </a:p>
          <a:p>
            <a:r>
              <a:rPr lang="en-US" sz="2800" dirty="0"/>
              <a:t>Questions or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664C4-01F2-8D90-90A9-C34CBD961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9903-0766-CF8A-A16F-E8482486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063" y="270720"/>
            <a:ext cx="6050280" cy="67309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Programs of study Courses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7E9FDA00-8DC6-2DDD-123E-9AC7F0BDFE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BCF36-F127-1D3A-1172-66DAC699D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1" y="1126382"/>
            <a:ext cx="7779658" cy="54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6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474" y="211366"/>
            <a:ext cx="7469051" cy="673099"/>
          </a:xfrm>
        </p:spPr>
        <p:txBody>
          <a:bodyPr>
            <a:normAutofit/>
          </a:bodyPr>
          <a:lstStyle/>
          <a:p>
            <a:r>
              <a:rPr lang="en-US" sz="3200" b="1" dirty="0"/>
              <a:t>Programs of study Crosswalk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7E1A34-1F3B-C4C2-76EE-8825E01EE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72" y="1128825"/>
            <a:ext cx="9506857" cy="52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E60F-6939-9A25-FC79-E739E8B96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2A9A3F-D921-6032-2498-B2077AF0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71" y="444500"/>
            <a:ext cx="10942857" cy="59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D59CB-50C6-2D06-D075-32CA67C4F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B6503-FD27-0081-9211-DCAEF894C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62" y="448047"/>
            <a:ext cx="10990476" cy="5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468F2-C2C4-9089-2620-5E15A73C8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6DE24-3E50-9A41-F619-51455C0CE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4" y="457571"/>
            <a:ext cx="11028571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E2731-C8F2-16DA-10E3-D6F0F2C3E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EF91F-998C-57E9-0975-ADC09315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0" y="329000"/>
            <a:ext cx="11000000" cy="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1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0" y="2184400"/>
            <a:ext cx="4179570" cy="1921271"/>
          </a:xfrm>
        </p:spPr>
        <p:txBody>
          <a:bodyPr/>
          <a:lstStyle/>
          <a:p>
            <a:pPr algn="ctr"/>
            <a:r>
              <a:rPr lang="en-US" sz="4400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40AD1-4323-191E-27A2-F6FE7924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BF51-5F7C-B933-B2C0-FB1BC4CE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260" y="407989"/>
            <a:ext cx="7167880" cy="634999"/>
          </a:xfrm>
        </p:spPr>
        <p:txBody>
          <a:bodyPr/>
          <a:lstStyle/>
          <a:p>
            <a:r>
              <a:rPr lang="en-US" b="1" dirty="0"/>
              <a:t>TSDS Upgrade Support spreadsheet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4E881-2BA9-9AE1-1EA1-EDC88AF24909}"/>
              </a:ext>
            </a:extLst>
          </p:cNvPr>
          <p:cNvSpPr txBox="1"/>
          <p:nvPr/>
        </p:nvSpPr>
        <p:spPr>
          <a:xfrm>
            <a:off x="1447800" y="1118308"/>
            <a:ext cx="817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https://docs.google.com/spreadsheets/d/1Xyh96WBO0GWc0ZC_W77ffnZwzwABK58Wth--6vpiLhc/edit?gid=0#gid=0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DC024F-D02A-CE7F-6954-8CCA3DFBC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" y="1942311"/>
            <a:ext cx="9271000" cy="41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493CA-CAC9-C563-5C93-795D69430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FBC0-12BA-ECC0-CD37-563E7408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349" y="420914"/>
            <a:ext cx="7167880" cy="555172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TSDS Upgrade Support spreadsheet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EF726-D2EE-9BA2-1E7C-401F6B22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98" y="1211436"/>
            <a:ext cx="10529804" cy="51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18BBD-8DF4-7D7F-CF0F-88265709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6">
            <a:extLst>
              <a:ext uri="{FF2B5EF4-FFF2-40B4-BE49-F238E27FC236}">
                <a16:creationId xmlns:a16="http://schemas.microsoft.com/office/drawing/2014/main" id="{D34CA949-B82A-BECA-641D-028B18B1C7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624114"/>
            <a:ext cx="10548102" cy="573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03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9620E-8E28-4A67-69D3-CDA5FCFD6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58A1A-5203-2332-43D0-1337052CF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5" y="1024175"/>
            <a:ext cx="10503470" cy="5105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D85CB-B150-90EF-DA56-528E1DB25F94}"/>
              </a:ext>
            </a:extLst>
          </p:cNvPr>
          <p:cNvSpPr txBox="1"/>
          <p:nvPr/>
        </p:nvSpPr>
        <p:spPr>
          <a:xfrm>
            <a:off x="3302000" y="308370"/>
            <a:ext cx="585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TARGET SET BY TEA FOR VENDORS</a:t>
            </a:r>
          </a:p>
        </p:txBody>
      </p:sp>
    </p:spTree>
    <p:extLst>
      <p:ext uri="{BB962C8B-B14F-4D97-AF65-F5344CB8AC3E}">
        <p14:creationId xmlns:p14="http://schemas.microsoft.com/office/powerpoint/2010/main" val="19243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E84EA-9D9F-D3CC-71D3-9423A39B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D58908-8C68-67E1-D08A-0F578456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2" y="467095"/>
            <a:ext cx="10790476" cy="5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2558094"/>
            <a:ext cx="3247662" cy="19177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ESC REGION 11 Fall PEIMS Timeline Status</a:t>
            </a:r>
            <a:br>
              <a:rPr lang="en-US" b="1" dirty="0"/>
            </a:br>
            <a:r>
              <a:rPr lang="en-US" b="1" dirty="0"/>
              <a:t>As of November 7th</a:t>
            </a:r>
          </a:p>
        </p:txBody>
      </p:sp>
      <p:graphicFrame>
        <p:nvGraphicFramePr>
          <p:cNvPr id="10" name="Table Placeholder 2">
            <a:extLst>
              <a:ext uri="{FF2B5EF4-FFF2-40B4-BE49-F238E27FC236}">
                <a16:creationId xmlns:a16="http://schemas.microsoft.com/office/drawing/2014/main" id="{98ED67AF-B48B-F5F8-E2FD-1C98C42C4D54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740077698"/>
              </p:ext>
            </p:extLst>
          </p:nvPr>
        </p:nvGraphicFramePr>
        <p:xfrm>
          <a:off x="4216400" y="895350"/>
          <a:ext cx="7137404" cy="516832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84351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114549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454153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784351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81028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8395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 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LEAs Publishing Some Data to IODS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8395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 15th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LEAs Publishing All 23 Entities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87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 20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LEAs Promoting All Entities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8395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December 2nd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LEAs Have Less Than 100 </a:t>
                      </a:r>
                      <a:r>
                        <a:rPr lang="en-US" dirty="0" err="1"/>
                        <a:t>Fatals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11993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December 12th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LEAs Have Completed Fall PEIMS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77690-A8B6-EE00-7247-3EA31145E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84B118-1C6E-D30C-0534-FE06C4CE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1" y="2025650"/>
            <a:ext cx="3247662" cy="19177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FALL PEIMS </a:t>
            </a:r>
            <a:r>
              <a:rPr lang="en-US" sz="3200" b="1" dirty="0" err="1"/>
              <a:t>EnTITIES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7A1E2-395F-78F6-E349-85305C37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419100"/>
            <a:ext cx="5105400" cy="60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03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documentManagement/types"/>
    <ds:schemaRef ds:uri="71af3243-3dd4-4a8d-8c0d-dd76da1f02a5"/>
    <ds:schemaRef ds:uri="16c05727-aa75-4e4a-9b5f-8a80a1165891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230e9df3-be65-4c73-a93b-d1236ebd677e"/>
    <ds:schemaRef ds:uri="http://schemas.microsoft.com/sharepoint/v3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{FFBDE589-D5FA-4DC4-B14A-02E18A2A4370}tf67328976_win32</Template>
  <TotalTime>2714</TotalTime>
  <Words>238</Words>
  <Application>Microsoft Office PowerPoint</Application>
  <PresentationFormat>Widescreen</PresentationFormat>
  <Paragraphs>84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Tenorite</vt:lpstr>
      <vt:lpstr>Custom</vt:lpstr>
      <vt:lpstr>TSDS Upgrade Support Meeting </vt:lpstr>
      <vt:lpstr>AGENDA</vt:lpstr>
      <vt:lpstr>TSDS Upgrade Support spreadsheet</vt:lpstr>
      <vt:lpstr>TSDS Upgrade Support spreadsheet</vt:lpstr>
      <vt:lpstr>PowerPoint Presentation</vt:lpstr>
      <vt:lpstr>PowerPoint Presentation</vt:lpstr>
      <vt:lpstr>PowerPoint Presentation</vt:lpstr>
      <vt:lpstr>ESC REGION 11 Fall PEIMS Timeline Status As of November 7th</vt:lpstr>
      <vt:lpstr>FALL PEIMS 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Fall PEIMS - Programs of study - CCMR</vt:lpstr>
      <vt:lpstr>Programs of study</vt:lpstr>
      <vt:lpstr>Programs of study</vt:lpstr>
      <vt:lpstr>Programs of study Courses</vt:lpstr>
      <vt:lpstr>Programs of study Crosswalk</vt:lpstr>
      <vt:lpstr>PowerPoint Presentation</vt:lpstr>
      <vt:lpstr>PowerPoint Presentation</vt:lpstr>
      <vt:lpstr>PowerPoint Presentation</vt:lpstr>
      <vt:lpstr>PowerPoint Presentation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Lynne Summerlin</dc:creator>
  <cp:lastModifiedBy>Lynne Summerlin</cp:lastModifiedBy>
  <cp:revision>1</cp:revision>
  <cp:lastPrinted>2024-11-07T17:44:44Z</cp:lastPrinted>
  <dcterms:created xsi:type="dcterms:W3CDTF">2024-11-04T22:01:49Z</dcterms:created>
  <dcterms:modified xsi:type="dcterms:W3CDTF">2024-11-08T13:11:08Z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